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7" r:id="rId2"/>
    <p:sldMasterId id="2147483709" r:id="rId3"/>
  </p:sldMasterIdLst>
  <p:notesMasterIdLst>
    <p:notesMasterId r:id="rId16"/>
  </p:notesMasterIdLst>
  <p:handoutMasterIdLst>
    <p:handoutMasterId r:id="rId17"/>
  </p:handoutMasterIdLst>
  <p:sldIdLst>
    <p:sldId id="256" r:id="rId4"/>
    <p:sldId id="257" r:id="rId5"/>
    <p:sldId id="258" r:id="rId6"/>
    <p:sldId id="259" r:id="rId7"/>
    <p:sldId id="260" r:id="rId8"/>
    <p:sldId id="261" r:id="rId9"/>
    <p:sldId id="262" r:id="rId10"/>
    <p:sldId id="263" r:id="rId11"/>
    <p:sldId id="264" r:id="rId12"/>
    <p:sldId id="265" r:id="rId13"/>
    <p:sldId id="340" r:id="rId14"/>
    <p:sldId id="341" r:id="rId15"/>
  </p:sldIdLst>
  <p:sldSz cx="9144000" cy="6858000" type="screen4x3"/>
  <p:notesSz cx="7102475" cy="102330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5" autoAdjust="0"/>
    <p:restoredTop sz="95969" autoAdjust="0"/>
  </p:normalViewPr>
  <p:slideViewPr>
    <p:cSldViewPr snapToGrid="0">
      <p:cViewPr varScale="1">
        <p:scale>
          <a:sx n="99" d="100"/>
          <a:sy n="99" d="100"/>
        </p:scale>
        <p:origin x="1296" y="90"/>
      </p:cViewPr>
      <p:guideLst/>
    </p:cSldViewPr>
  </p:slideViewPr>
  <p:notesTextViewPr>
    <p:cViewPr>
      <p:scale>
        <a:sx n="1" d="1"/>
        <a:sy n="1" d="1"/>
      </p:scale>
      <p:origin x="0" y="0"/>
    </p:cViewPr>
  </p:notesTextViewPr>
  <p:sorterViewPr>
    <p:cViewPr>
      <p:scale>
        <a:sx n="120" d="100"/>
        <a:sy n="120" d="100"/>
      </p:scale>
      <p:origin x="0" y="-354"/>
    </p:cViewPr>
  </p:sorterViewPr>
  <p:notesViewPr>
    <p:cSldViewPr snapToGrid="0">
      <p:cViewPr varScale="1">
        <p:scale>
          <a:sx n="68" d="100"/>
          <a:sy n="68" d="100"/>
        </p:scale>
        <p:origin x="33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BF3458-66C0-A80A-01D4-9E6CCBDA4D75}"/>
              </a:ext>
            </a:extLst>
          </p:cNvPr>
          <p:cNvSpPr>
            <a:spLocks noGrp="1"/>
          </p:cNvSpPr>
          <p:nvPr>
            <p:ph type="hdr" sz="quarter"/>
          </p:nvPr>
        </p:nvSpPr>
        <p:spPr>
          <a:xfrm>
            <a:off x="0" y="0"/>
            <a:ext cx="3077739" cy="513429"/>
          </a:xfrm>
          <a:prstGeom prst="rect">
            <a:avLst/>
          </a:prstGeom>
        </p:spPr>
        <p:txBody>
          <a:bodyPr vert="horz" lIns="99051" tIns="49526" rIns="99051" bIns="49526" rtlCol="0"/>
          <a:lstStyle>
            <a:lvl1pPr algn="l">
              <a:defRPr sz="1300"/>
            </a:lvl1pPr>
          </a:lstStyle>
          <a:p>
            <a:endParaRPr lang="en-US" sz="1000"/>
          </a:p>
        </p:txBody>
      </p:sp>
      <p:sp>
        <p:nvSpPr>
          <p:cNvPr id="3" name="Date Placeholder 2">
            <a:extLst>
              <a:ext uri="{FF2B5EF4-FFF2-40B4-BE49-F238E27FC236}">
                <a16:creationId xmlns:a16="http://schemas.microsoft.com/office/drawing/2014/main" id="{053154FB-B94A-9095-482D-A8DC0AB18EB7}"/>
              </a:ext>
            </a:extLst>
          </p:cNvPr>
          <p:cNvSpPr>
            <a:spLocks noGrp="1"/>
          </p:cNvSpPr>
          <p:nvPr>
            <p:ph type="dt" sz="quarter" idx="1"/>
          </p:nvPr>
        </p:nvSpPr>
        <p:spPr>
          <a:xfrm>
            <a:off x="4023093" y="0"/>
            <a:ext cx="3077739" cy="513429"/>
          </a:xfrm>
          <a:prstGeom prst="rect">
            <a:avLst/>
          </a:prstGeom>
        </p:spPr>
        <p:txBody>
          <a:bodyPr vert="horz" lIns="99051" tIns="49526" rIns="99051" bIns="49526" rtlCol="0"/>
          <a:lstStyle>
            <a:lvl1pPr algn="r">
              <a:defRPr sz="1300"/>
            </a:lvl1pPr>
          </a:lstStyle>
          <a:p>
            <a:r>
              <a:rPr lang="en-US" sz="1000"/>
              <a:t>7/21/2024 am</a:t>
            </a:r>
          </a:p>
        </p:txBody>
      </p:sp>
      <p:sp>
        <p:nvSpPr>
          <p:cNvPr id="4" name="Footer Placeholder 3">
            <a:extLst>
              <a:ext uri="{FF2B5EF4-FFF2-40B4-BE49-F238E27FC236}">
                <a16:creationId xmlns:a16="http://schemas.microsoft.com/office/drawing/2014/main" id="{3A99515E-7B25-BA55-07BD-A09E9951FC68}"/>
              </a:ext>
            </a:extLst>
          </p:cNvPr>
          <p:cNvSpPr>
            <a:spLocks noGrp="1"/>
          </p:cNvSpPr>
          <p:nvPr>
            <p:ph type="ftr" sz="quarter" idx="2"/>
          </p:nvPr>
        </p:nvSpPr>
        <p:spPr>
          <a:xfrm>
            <a:off x="0" y="9719599"/>
            <a:ext cx="3077739" cy="513428"/>
          </a:xfrm>
          <a:prstGeom prst="rect">
            <a:avLst/>
          </a:prstGeom>
        </p:spPr>
        <p:txBody>
          <a:bodyPr vert="horz" lIns="99051" tIns="49526" rIns="99051" bIns="49526" rtlCol="0" anchor="b"/>
          <a:lstStyle>
            <a:lvl1pPr algn="l">
              <a:defRPr sz="1300"/>
            </a:lvl1pPr>
          </a:lstStyle>
          <a:p>
            <a:r>
              <a:rPr lang="en-US" sz="1000"/>
              <a:t>Richard Lidh</a:t>
            </a:r>
          </a:p>
        </p:txBody>
      </p:sp>
      <p:sp>
        <p:nvSpPr>
          <p:cNvPr id="5" name="Slide Number Placeholder 4">
            <a:extLst>
              <a:ext uri="{FF2B5EF4-FFF2-40B4-BE49-F238E27FC236}">
                <a16:creationId xmlns:a16="http://schemas.microsoft.com/office/drawing/2014/main" id="{BCE1BDC9-8438-0B8F-01B4-E329C58B499D}"/>
              </a:ext>
            </a:extLst>
          </p:cNvPr>
          <p:cNvSpPr>
            <a:spLocks noGrp="1"/>
          </p:cNvSpPr>
          <p:nvPr>
            <p:ph type="sldNum" sz="quarter" idx="3"/>
          </p:nvPr>
        </p:nvSpPr>
        <p:spPr>
          <a:xfrm>
            <a:off x="4023093" y="9719599"/>
            <a:ext cx="3077739" cy="513428"/>
          </a:xfrm>
          <a:prstGeom prst="rect">
            <a:avLst/>
          </a:prstGeom>
        </p:spPr>
        <p:txBody>
          <a:bodyPr vert="horz" lIns="99051" tIns="49526" rIns="99051" bIns="49526" rtlCol="0" anchor="b"/>
          <a:lstStyle>
            <a:lvl1pPr algn="r">
              <a:defRPr sz="1300"/>
            </a:lvl1pPr>
          </a:lstStyle>
          <a:p>
            <a:fld id="{724111C2-D680-49A1-B7A7-BDB2E066ED9B}" type="slidenum">
              <a:rPr lang="en-US" sz="1000"/>
              <a:t>‹#›</a:t>
            </a:fld>
            <a:endParaRPr lang="en-US" sz="1000"/>
          </a:p>
        </p:txBody>
      </p:sp>
    </p:spTree>
    <p:extLst>
      <p:ext uri="{BB962C8B-B14F-4D97-AF65-F5344CB8AC3E}">
        <p14:creationId xmlns:p14="http://schemas.microsoft.com/office/powerpoint/2010/main" val="423255353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9"/>
          </a:xfrm>
          <a:prstGeom prst="rect">
            <a:avLst/>
          </a:prstGeom>
        </p:spPr>
        <p:txBody>
          <a:bodyPr vert="horz" lIns="99051" tIns="49526" rIns="99051" bIns="49526" rtlCol="0"/>
          <a:lstStyle>
            <a:lvl1pPr algn="l">
              <a:defRPr sz="1300"/>
            </a:lvl1pPr>
          </a:lstStyle>
          <a:p>
            <a:endParaRPr lang="en-US"/>
          </a:p>
        </p:txBody>
      </p:sp>
      <p:sp>
        <p:nvSpPr>
          <p:cNvPr id="3" name="Date Placeholder 2"/>
          <p:cNvSpPr>
            <a:spLocks noGrp="1"/>
          </p:cNvSpPr>
          <p:nvPr>
            <p:ph type="dt" idx="1"/>
          </p:nvPr>
        </p:nvSpPr>
        <p:spPr>
          <a:xfrm>
            <a:off x="4023093" y="0"/>
            <a:ext cx="3077739" cy="513429"/>
          </a:xfrm>
          <a:prstGeom prst="rect">
            <a:avLst/>
          </a:prstGeom>
        </p:spPr>
        <p:txBody>
          <a:bodyPr vert="horz" lIns="99051" tIns="49526" rIns="99051" bIns="49526" rtlCol="0"/>
          <a:lstStyle>
            <a:lvl1pPr algn="r">
              <a:defRPr sz="1300"/>
            </a:lvl1pPr>
          </a:lstStyle>
          <a:p>
            <a:r>
              <a:rPr lang="en-US"/>
              <a:t>7/21/2024 am</a:t>
            </a:r>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51" tIns="49526" rIns="99051" bIns="49526" rtlCol="0" anchor="ctr"/>
          <a:lstStyle/>
          <a:p>
            <a:endParaRPr lang="en-US"/>
          </a:p>
        </p:txBody>
      </p:sp>
      <p:sp>
        <p:nvSpPr>
          <p:cNvPr id="5" name="Notes Placeholder 4"/>
          <p:cNvSpPr>
            <a:spLocks noGrp="1"/>
          </p:cNvSpPr>
          <p:nvPr>
            <p:ph type="body" sz="quarter" idx="3"/>
          </p:nvPr>
        </p:nvSpPr>
        <p:spPr>
          <a:xfrm>
            <a:off x="710248" y="4924643"/>
            <a:ext cx="5681980" cy="4029253"/>
          </a:xfrm>
          <a:prstGeom prst="rect">
            <a:avLst/>
          </a:prstGeom>
        </p:spPr>
        <p:txBody>
          <a:bodyPr vert="horz" lIns="99051" tIns="49526" rIns="99051" bIns="495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9"/>
            <a:ext cx="3077739" cy="513428"/>
          </a:xfrm>
          <a:prstGeom prst="rect">
            <a:avLst/>
          </a:prstGeom>
        </p:spPr>
        <p:txBody>
          <a:bodyPr vert="horz" lIns="99051" tIns="49526" rIns="99051" bIns="49526" rtlCol="0" anchor="b"/>
          <a:lstStyle>
            <a:lvl1pPr algn="l">
              <a:defRPr sz="1300"/>
            </a:lvl1pPr>
          </a:lstStyle>
          <a:p>
            <a:r>
              <a:rPr lang="en-US"/>
              <a:t>Richard Lidh</a:t>
            </a:r>
          </a:p>
        </p:txBody>
      </p:sp>
      <p:sp>
        <p:nvSpPr>
          <p:cNvPr id="7" name="Slide Number Placeholder 6"/>
          <p:cNvSpPr>
            <a:spLocks noGrp="1"/>
          </p:cNvSpPr>
          <p:nvPr>
            <p:ph type="sldNum" sz="quarter" idx="5"/>
          </p:nvPr>
        </p:nvSpPr>
        <p:spPr>
          <a:xfrm>
            <a:off x="4023093" y="9719599"/>
            <a:ext cx="3077739" cy="513428"/>
          </a:xfrm>
          <a:prstGeom prst="rect">
            <a:avLst/>
          </a:prstGeom>
        </p:spPr>
        <p:txBody>
          <a:bodyPr vert="horz" lIns="99051" tIns="49526" rIns="99051" bIns="49526" rtlCol="0" anchor="b"/>
          <a:lstStyle>
            <a:lvl1pPr algn="r">
              <a:defRPr sz="1300"/>
            </a:lvl1pPr>
          </a:lstStyle>
          <a:p>
            <a:fld id="{C5648E10-E29F-43E6-AA98-2D1CE55A4A0F}" type="slidenum">
              <a:rPr lang="en-US" smtClean="0"/>
              <a:t>‹#›</a:t>
            </a:fld>
            <a:endParaRPr lang="en-US"/>
          </a:p>
        </p:txBody>
      </p:sp>
    </p:spTree>
    <p:extLst>
      <p:ext uri="{BB962C8B-B14F-4D97-AF65-F5344CB8AC3E}">
        <p14:creationId xmlns:p14="http://schemas.microsoft.com/office/powerpoint/2010/main" val="343026549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Steven Harper, Avenue N Church of Christ, presented on July 14, 2024</a:t>
            </a:r>
          </a:p>
          <a:p>
            <a:endParaRPr lang="en-US" dirty="0"/>
          </a:p>
          <a:p>
            <a:r>
              <a:rPr lang="en-US" b="1" dirty="0"/>
              <a:t>John 4:16-26</a:t>
            </a:r>
            <a:r>
              <a:rPr lang="en-US" dirty="0"/>
              <a:t> – “16 Jesus said to her, ‘Go, call your husband, and come here.’ 17 The woman answered him, ‘I have no husband.’ Jesus said to her, ‘You are right in saying, “I have no husband”; 18 for you have had five husbands, and the one you now have is not your husband. What you have said is true.’ 19 The woman said to him, ‘Sir, I perceive that you are a prophet. 20 </a:t>
            </a:r>
            <a:r>
              <a:rPr lang="en-US" b="1" dirty="0"/>
              <a:t>Our fathers worshiped</a:t>
            </a:r>
            <a:r>
              <a:rPr lang="en-US" dirty="0"/>
              <a:t> on this mountain, but you say that in Jerusalem is the place </a:t>
            </a:r>
            <a:r>
              <a:rPr lang="en-US" b="1" dirty="0"/>
              <a:t>where people ought to worship</a:t>
            </a:r>
            <a:r>
              <a:rPr lang="en-US" dirty="0"/>
              <a:t>.’ 21 Jesus said to her, ‘Woman, believe me, the hour is coming when neither on this mountain nor in Jerusalem will you </a:t>
            </a:r>
            <a:r>
              <a:rPr lang="en-US" b="1" dirty="0"/>
              <a:t>worship the Father</a:t>
            </a:r>
            <a:r>
              <a:rPr lang="en-US" dirty="0"/>
              <a:t>. 22 </a:t>
            </a:r>
            <a:r>
              <a:rPr lang="en-US" b="1" dirty="0"/>
              <a:t>You worship what you do not know; we worship what we know</a:t>
            </a:r>
            <a:r>
              <a:rPr lang="en-US" dirty="0"/>
              <a:t>, for salvation is from the Jews. 23 But the hour is coming, and is now here, when </a:t>
            </a:r>
            <a:r>
              <a:rPr lang="en-US" b="1" dirty="0"/>
              <a:t>the true worshipers will worship the Father in spirit and truth</a:t>
            </a:r>
            <a:r>
              <a:rPr lang="en-US" dirty="0"/>
              <a:t>, for the Father is seeking such people </a:t>
            </a:r>
            <a:r>
              <a:rPr lang="en-US" b="1" dirty="0"/>
              <a:t>to worship him</a:t>
            </a:r>
            <a:r>
              <a:rPr lang="en-US" dirty="0"/>
              <a:t>. 24 God is spirit, and those who worship him must worship in spirit and truth.’ 25 The woman said to him, ‘I know that Messiah is coming (he who is called Christ). When he comes, he will tell us all things.’ 26 Jesus said to her, ‘I who speak to you am he’."</a:t>
            </a:r>
          </a:p>
        </p:txBody>
      </p:sp>
      <p:sp>
        <p:nvSpPr>
          <p:cNvPr id="4" name="Slide Number Placeholder 3"/>
          <p:cNvSpPr>
            <a:spLocks noGrp="1"/>
          </p:cNvSpPr>
          <p:nvPr>
            <p:ph type="sldNum" sz="quarter" idx="5"/>
          </p:nvPr>
        </p:nvSpPr>
        <p:spPr/>
        <p:txBody>
          <a:bodyPr/>
          <a:lstStyle/>
          <a:p>
            <a:fld id="{C5648E10-E29F-43E6-AA98-2D1CE55A4A0F}" type="slidenum">
              <a:rPr lang="en-US" smtClean="0"/>
              <a:t>1</a:t>
            </a:fld>
            <a:endParaRPr lang="en-US"/>
          </a:p>
        </p:txBody>
      </p:sp>
      <p:sp>
        <p:nvSpPr>
          <p:cNvPr id="5" name="Date Placeholder 4">
            <a:extLst>
              <a:ext uri="{FF2B5EF4-FFF2-40B4-BE49-F238E27FC236}">
                <a16:creationId xmlns:a16="http://schemas.microsoft.com/office/drawing/2014/main" id="{1C9C4A95-0301-5A89-A17B-90C271304260}"/>
              </a:ext>
            </a:extLst>
          </p:cNvPr>
          <p:cNvSpPr>
            <a:spLocks noGrp="1"/>
          </p:cNvSpPr>
          <p:nvPr>
            <p:ph type="dt" idx="1"/>
          </p:nvPr>
        </p:nvSpPr>
        <p:spPr/>
        <p:txBody>
          <a:bodyPr/>
          <a:lstStyle/>
          <a:p>
            <a:r>
              <a:rPr lang="en-US"/>
              <a:t>7/21/2024 am</a:t>
            </a:r>
          </a:p>
        </p:txBody>
      </p:sp>
      <p:sp>
        <p:nvSpPr>
          <p:cNvPr id="6" name="Footer Placeholder 5">
            <a:extLst>
              <a:ext uri="{FF2B5EF4-FFF2-40B4-BE49-F238E27FC236}">
                <a16:creationId xmlns:a16="http://schemas.microsoft.com/office/drawing/2014/main" id="{F6748818-C898-5C6D-A1DA-2F18CF186825}"/>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402803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648E10-E29F-43E6-AA98-2D1CE55A4A0F}" type="slidenum">
              <a:rPr lang="en-US" smtClean="0"/>
              <a:t>10</a:t>
            </a:fld>
            <a:endParaRPr lang="en-US"/>
          </a:p>
        </p:txBody>
      </p:sp>
      <p:sp>
        <p:nvSpPr>
          <p:cNvPr id="5" name="Date Placeholder 4">
            <a:extLst>
              <a:ext uri="{FF2B5EF4-FFF2-40B4-BE49-F238E27FC236}">
                <a16:creationId xmlns:a16="http://schemas.microsoft.com/office/drawing/2014/main" id="{C5E83C57-6638-752A-C3D9-99739DC3CF21}"/>
              </a:ext>
            </a:extLst>
          </p:cNvPr>
          <p:cNvSpPr>
            <a:spLocks noGrp="1"/>
          </p:cNvSpPr>
          <p:nvPr>
            <p:ph type="dt" idx="1"/>
          </p:nvPr>
        </p:nvSpPr>
        <p:spPr/>
        <p:txBody>
          <a:bodyPr/>
          <a:lstStyle/>
          <a:p>
            <a:r>
              <a:rPr lang="en-US"/>
              <a:t>7/21/2024 am</a:t>
            </a:r>
          </a:p>
        </p:txBody>
      </p:sp>
      <p:sp>
        <p:nvSpPr>
          <p:cNvPr id="6" name="Footer Placeholder 5">
            <a:extLst>
              <a:ext uri="{FF2B5EF4-FFF2-40B4-BE49-F238E27FC236}">
                <a16:creationId xmlns:a16="http://schemas.microsoft.com/office/drawing/2014/main" id="{29A6941D-19B2-7F1A-3682-60A13B6090B9}"/>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705165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James 1:21</a:t>
            </a:r>
            <a:r>
              <a:rPr lang="en-US" b="0" dirty="0"/>
              <a:t> – “Wherefore putting away all filthiness and overflowing of wickedness, </a:t>
            </a:r>
            <a:r>
              <a:rPr lang="en-US" b="1" dirty="0"/>
              <a:t>receive</a:t>
            </a:r>
            <a:r>
              <a:rPr lang="en-US" b="0" dirty="0"/>
              <a:t> with meekness </a:t>
            </a:r>
            <a:r>
              <a:rPr lang="en-US" b="1" dirty="0"/>
              <a:t>the implanted word</a:t>
            </a:r>
            <a:r>
              <a:rPr lang="en-US" b="0" dirty="0"/>
              <a:t>, which is able to save your souls.”</a:t>
            </a:r>
          </a:p>
          <a:p>
            <a:endParaRPr lang="en-US" b="0" dirty="0"/>
          </a:p>
          <a:p>
            <a:r>
              <a:rPr lang="en-US" b="1" dirty="0"/>
              <a:t>Hebrews 11:6</a:t>
            </a:r>
            <a:r>
              <a:rPr lang="en-US" b="0" dirty="0"/>
              <a:t> – “And without faith it is impossible to be well-pleasing (unto him); for he that cometh to God </a:t>
            </a:r>
            <a:r>
              <a:rPr lang="en-US" b="1" dirty="0"/>
              <a:t>must believe that he is</a:t>
            </a:r>
            <a:r>
              <a:rPr lang="en-US" b="0" dirty="0"/>
              <a:t>, and (that) he is a rewarder of them that seek after him.”</a:t>
            </a:r>
          </a:p>
          <a:p>
            <a:endParaRPr lang="en-US" b="0" dirty="0"/>
          </a:p>
          <a:p>
            <a:r>
              <a:rPr lang="en-US" b="1" dirty="0"/>
              <a:t>Acts 3:19</a:t>
            </a:r>
            <a:r>
              <a:rPr lang="en-US" dirty="0"/>
              <a:t> – “Repent ye therefore, and turn again, </a:t>
            </a:r>
            <a:r>
              <a:rPr lang="en-US" b="1" dirty="0"/>
              <a:t>that your sins may be blotted out</a:t>
            </a:r>
            <a:r>
              <a:rPr lang="en-US" dirty="0"/>
              <a:t>”</a:t>
            </a:r>
            <a:endParaRPr lang="en-US" b="0" dirty="0"/>
          </a:p>
        </p:txBody>
      </p:sp>
      <p:sp>
        <p:nvSpPr>
          <p:cNvPr id="4" name="Slide Number Placeholder 3"/>
          <p:cNvSpPr>
            <a:spLocks noGrp="1"/>
          </p:cNvSpPr>
          <p:nvPr>
            <p:ph type="sldNum" sz="quarter" idx="5"/>
          </p:nvPr>
        </p:nvSpPr>
        <p:spPr/>
        <p:txBody>
          <a:bodyPr/>
          <a:lstStyle/>
          <a:p>
            <a:pPr defTabSz="1970345" fontAlgn="base">
              <a:spcBef>
                <a:spcPct val="0"/>
              </a:spcBef>
              <a:spcAft>
                <a:spcPct val="0"/>
              </a:spcAft>
              <a:defRPr/>
            </a:pPr>
            <a:fld id="{3AF42B02-11F3-4BD2-B2E3-53F42D06C240}" type="slidenum">
              <a:rPr lang="en-US" altLang="en-US" sz="2500">
                <a:latin typeface="Arial" panose="020B0604020202020204" pitchFamily="34" charset="0"/>
              </a:rPr>
              <a:pPr defTabSz="1970345" fontAlgn="base">
                <a:spcBef>
                  <a:spcPct val="0"/>
                </a:spcBef>
                <a:spcAft>
                  <a:spcPct val="0"/>
                </a:spcAft>
                <a:defRPr/>
              </a:pPr>
              <a:t>11</a:t>
            </a:fld>
            <a:endParaRPr lang="en-US" altLang="en-US" sz="2500">
              <a:latin typeface="Arial" panose="020B0604020202020204" pitchFamily="34" charset="0"/>
            </a:endParaRPr>
          </a:p>
        </p:txBody>
      </p:sp>
      <p:sp>
        <p:nvSpPr>
          <p:cNvPr id="5" name="Date Placeholder 4">
            <a:extLst>
              <a:ext uri="{FF2B5EF4-FFF2-40B4-BE49-F238E27FC236}">
                <a16:creationId xmlns:a16="http://schemas.microsoft.com/office/drawing/2014/main" id="{515A85AA-7563-0408-0A83-D7E5A57799F5}"/>
              </a:ext>
            </a:extLst>
          </p:cNvPr>
          <p:cNvSpPr>
            <a:spLocks noGrp="1"/>
          </p:cNvSpPr>
          <p:nvPr>
            <p:ph type="dt" idx="1"/>
          </p:nvPr>
        </p:nvSpPr>
        <p:spPr/>
        <p:txBody>
          <a:bodyPr/>
          <a:lstStyle/>
          <a:p>
            <a:pPr defTabSz="1970345" fontAlgn="base">
              <a:spcBef>
                <a:spcPct val="0"/>
              </a:spcBef>
              <a:spcAft>
                <a:spcPct val="0"/>
              </a:spcAft>
              <a:defRPr/>
            </a:pPr>
            <a:r>
              <a:rPr lang="en-US" altLang="en-US" sz="2500">
                <a:latin typeface="Arial" panose="020B0604020202020204" pitchFamily="34" charset="0"/>
              </a:rPr>
              <a:t>7/21/2024 am</a:t>
            </a:r>
          </a:p>
        </p:txBody>
      </p:sp>
      <p:sp>
        <p:nvSpPr>
          <p:cNvPr id="6" name="Footer Placeholder 5">
            <a:extLst>
              <a:ext uri="{FF2B5EF4-FFF2-40B4-BE49-F238E27FC236}">
                <a16:creationId xmlns:a16="http://schemas.microsoft.com/office/drawing/2014/main" id="{AEAEDAA4-71B6-0616-9E16-F3FA546BFAF4}"/>
              </a:ext>
            </a:extLst>
          </p:cNvPr>
          <p:cNvSpPr>
            <a:spLocks noGrp="1"/>
          </p:cNvSpPr>
          <p:nvPr>
            <p:ph type="ftr" sz="quarter" idx="4"/>
          </p:nvPr>
        </p:nvSpPr>
        <p:spPr/>
        <p:txBody>
          <a:bodyPr/>
          <a:lstStyle/>
          <a:p>
            <a:pPr defTabSz="1970345" fontAlgn="base">
              <a:spcBef>
                <a:spcPct val="0"/>
              </a:spcBef>
              <a:spcAft>
                <a:spcPct val="0"/>
              </a:spcAft>
              <a:defRPr/>
            </a:pPr>
            <a:r>
              <a:rPr lang="en-US" altLang="en-US" sz="2500">
                <a:latin typeface="Arial" panose="020B0604020202020204" pitchFamily="34" charset="0"/>
              </a:rPr>
              <a:t>Richard Lidh</a:t>
            </a:r>
          </a:p>
        </p:txBody>
      </p:sp>
    </p:spTree>
    <p:extLst>
      <p:ext uri="{BB962C8B-B14F-4D97-AF65-F5344CB8AC3E}">
        <p14:creationId xmlns:p14="http://schemas.microsoft.com/office/powerpoint/2010/main" val="2186556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10:32</a:t>
            </a:r>
            <a:r>
              <a:rPr lang="en-US" b="0" dirty="0"/>
              <a:t> – “Every one therefore who shall </a:t>
            </a:r>
            <a:r>
              <a:rPr lang="en-US" b="1" dirty="0"/>
              <a:t>confess me before men</a:t>
            </a:r>
            <a:r>
              <a:rPr lang="en-US" b="0" dirty="0"/>
              <a:t>, him will I also confess before my Father who is in heaven.”</a:t>
            </a:r>
          </a:p>
          <a:p>
            <a:endParaRPr lang="en-US" b="0" dirty="0"/>
          </a:p>
          <a:p>
            <a:r>
              <a:rPr lang="en-US" b="1" dirty="0"/>
              <a:t>Acts 2:38</a:t>
            </a:r>
            <a:r>
              <a:rPr lang="en-US" dirty="0"/>
              <a:t> – “And Peter (said) unto them, Repent ye, and </a:t>
            </a:r>
            <a:r>
              <a:rPr lang="en-US" b="1" dirty="0"/>
              <a:t>be baptized</a:t>
            </a:r>
            <a:r>
              <a:rPr lang="en-US" dirty="0"/>
              <a:t> every one of you in the name of Jesus Christ </a:t>
            </a:r>
            <a:r>
              <a:rPr lang="en-US" b="1" dirty="0"/>
              <a:t>unto the remission of your sins</a:t>
            </a:r>
            <a:r>
              <a:rPr lang="en-US" dirty="0"/>
              <a:t>; and ye shall receive the gift of the Holy Spirit.”</a:t>
            </a:r>
          </a:p>
          <a:p>
            <a:endParaRPr lang="en-US" dirty="0"/>
          </a:p>
          <a:p>
            <a:pPr defTabSz="1820063">
              <a:defRPr/>
            </a:pPr>
            <a:r>
              <a:rPr lang="en-US" b="1" dirty="0"/>
              <a:t>Hebrews 3:14</a:t>
            </a:r>
            <a:r>
              <a:rPr lang="en-US" b="0" dirty="0"/>
              <a:t> – “for we are become partakers of Christ, if we </a:t>
            </a:r>
            <a:r>
              <a:rPr lang="en-US" b="1" dirty="0"/>
              <a:t>hold fast the beginning of our confidence firm unto the end</a:t>
            </a:r>
            <a:r>
              <a:rPr lang="en-US" b="0" dirty="0"/>
              <a:t>”</a:t>
            </a:r>
          </a:p>
        </p:txBody>
      </p:sp>
      <p:sp>
        <p:nvSpPr>
          <p:cNvPr id="4" name="Slide Number Placeholder 3"/>
          <p:cNvSpPr>
            <a:spLocks noGrp="1"/>
          </p:cNvSpPr>
          <p:nvPr>
            <p:ph type="sldNum" sz="quarter" idx="5"/>
          </p:nvPr>
        </p:nvSpPr>
        <p:spPr/>
        <p:txBody>
          <a:bodyPr/>
          <a:lstStyle/>
          <a:p>
            <a:pPr defTabSz="1970345" fontAlgn="base">
              <a:spcBef>
                <a:spcPct val="0"/>
              </a:spcBef>
              <a:spcAft>
                <a:spcPct val="0"/>
              </a:spcAft>
              <a:defRPr/>
            </a:pPr>
            <a:fld id="{3AF42B02-11F3-4BD2-B2E3-53F42D06C240}" type="slidenum">
              <a:rPr lang="en-US" altLang="en-US" sz="2500">
                <a:latin typeface="Arial" panose="020B0604020202020204" pitchFamily="34" charset="0"/>
              </a:rPr>
              <a:pPr defTabSz="1970345" fontAlgn="base">
                <a:spcBef>
                  <a:spcPct val="0"/>
                </a:spcBef>
                <a:spcAft>
                  <a:spcPct val="0"/>
                </a:spcAft>
                <a:defRPr/>
              </a:pPr>
              <a:t>12</a:t>
            </a:fld>
            <a:endParaRPr lang="en-US" altLang="en-US" sz="2500">
              <a:latin typeface="Arial" panose="020B0604020202020204" pitchFamily="34" charset="0"/>
            </a:endParaRPr>
          </a:p>
        </p:txBody>
      </p:sp>
      <p:sp>
        <p:nvSpPr>
          <p:cNvPr id="5" name="Date Placeholder 4">
            <a:extLst>
              <a:ext uri="{FF2B5EF4-FFF2-40B4-BE49-F238E27FC236}">
                <a16:creationId xmlns:a16="http://schemas.microsoft.com/office/drawing/2014/main" id="{DF30FF1B-8FE9-6927-438C-DFBECD80BA0F}"/>
              </a:ext>
            </a:extLst>
          </p:cNvPr>
          <p:cNvSpPr>
            <a:spLocks noGrp="1"/>
          </p:cNvSpPr>
          <p:nvPr>
            <p:ph type="dt" idx="1"/>
          </p:nvPr>
        </p:nvSpPr>
        <p:spPr/>
        <p:txBody>
          <a:bodyPr/>
          <a:lstStyle/>
          <a:p>
            <a:pPr defTabSz="1970345" fontAlgn="base">
              <a:spcBef>
                <a:spcPct val="0"/>
              </a:spcBef>
              <a:spcAft>
                <a:spcPct val="0"/>
              </a:spcAft>
              <a:defRPr/>
            </a:pPr>
            <a:r>
              <a:rPr lang="en-US" altLang="en-US" sz="2500">
                <a:latin typeface="Arial" panose="020B0604020202020204" pitchFamily="34" charset="0"/>
              </a:rPr>
              <a:t>7/21/2024 am</a:t>
            </a:r>
          </a:p>
        </p:txBody>
      </p:sp>
      <p:sp>
        <p:nvSpPr>
          <p:cNvPr id="6" name="Footer Placeholder 5">
            <a:extLst>
              <a:ext uri="{FF2B5EF4-FFF2-40B4-BE49-F238E27FC236}">
                <a16:creationId xmlns:a16="http://schemas.microsoft.com/office/drawing/2014/main" id="{7CA4DBCE-2CE4-6CD6-D2A0-254BEA4BD8E1}"/>
              </a:ext>
            </a:extLst>
          </p:cNvPr>
          <p:cNvSpPr>
            <a:spLocks noGrp="1"/>
          </p:cNvSpPr>
          <p:nvPr>
            <p:ph type="ftr" sz="quarter" idx="4"/>
          </p:nvPr>
        </p:nvSpPr>
        <p:spPr/>
        <p:txBody>
          <a:bodyPr/>
          <a:lstStyle/>
          <a:p>
            <a:pPr defTabSz="1970345" fontAlgn="base">
              <a:spcBef>
                <a:spcPct val="0"/>
              </a:spcBef>
              <a:spcAft>
                <a:spcPct val="0"/>
              </a:spcAft>
              <a:defRPr/>
            </a:pPr>
            <a:r>
              <a:rPr lang="en-US" altLang="en-US" sz="2500">
                <a:latin typeface="Arial" panose="020B0604020202020204" pitchFamily="34" charset="0"/>
              </a:rPr>
              <a:t>Richard Lidh</a:t>
            </a:r>
          </a:p>
        </p:txBody>
      </p:sp>
    </p:spTree>
    <p:extLst>
      <p:ext uri="{BB962C8B-B14F-4D97-AF65-F5344CB8AC3E}">
        <p14:creationId xmlns:p14="http://schemas.microsoft.com/office/powerpoint/2010/main" val="80048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Believe that He is and is a rewarder</a:t>
            </a:r>
          </a:p>
          <a:p>
            <a:endParaRPr lang="en-US" dirty="0"/>
          </a:p>
          <a:p>
            <a:r>
              <a:rPr lang="en-US" b="1" dirty="0"/>
              <a:t>I John 3:19-24</a:t>
            </a:r>
            <a:r>
              <a:rPr lang="en-US" dirty="0"/>
              <a:t> – “19 By this we shall know that we are of the truth and reassure our heart before him; 20 for whenever our heart condemns us, God is greater than our heart, and he knows everything. 21 Beloved, if our heart does not condemn us, we have confidence before God; 22 and whatever we ask we receive from him, because </a:t>
            </a:r>
            <a:r>
              <a:rPr lang="en-US" b="1" dirty="0"/>
              <a:t>we keep his commandments</a:t>
            </a:r>
            <a:r>
              <a:rPr lang="en-US" dirty="0"/>
              <a:t> and do what pleases him. 23 And </a:t>
            </a:r>
            <a:r>
              <a:rPr lang="en-US" b="1" dirty="0"/>
              <a:t>this is his commandment</a:t>
            </a:r>
            <a:r>
              <a:rPr lang="en-US" dirty="0"/>
              <a:t>, that we believe in the name of his Son Jesus Christ and love one another, just as </a:t>
            </a:r>
            <a:r>
              <a:rPr lang="en-US" b="1" dirty="0"/>
              <a:t>he has commanded us</a:t>
            </a:r>
            <a:r>
              <a:rPr lang="en-US" dirty="0"/>
              <a:t>. 24 </a:t>
            </a:r>
            <a:r>
              <a:rPr lang="en-US" b="1" dirty="0"/>
              <a:t>Whoever keeps his commandments abides in him</a:t>
            </a:r>
            <a:r>
              <a:rPr lang="en-US" dirty="0"/>
              <a:t>, and he in them. And by this we know that he abides in us, by the Spirit whom he has given us.”</a:t>
            </a:r>
          </a:p>
          <a:p>
            <a:endParaRPr lang="en-US" dirty="0"/>
          </a:p>
          <a:p>
            <a:r>
              <a:rPr lang="en-US" b="1" dirty="0"/>
              <a:t>I Corinthians 6:12</a:t>
            </a:r>
            <a:r>
              <a:rPr lang="en-US" dirty="0"/>
              <a:t> – “All things are lawful for me; </a:t>
            </a:r>
            <a:r>
              <a:rPr lang="en-US" b="1" dirty="0"/>
              <a:t>but not all things are expedient</a:t>
            </a:r>
            <a:r>
              <a:rPr lang="en-US" dirty="0"/>
              <a:t>. All things are lawful for me; but I will not be brought under the power of any.” ASV</a:t>
            </a:r>
          </a:p>
          <a:p>
            <a:endParaRPr lang="en-US" dirty="0"/>
          </a:p>
          <a:p>
            <a:r>
              <a:rPr lang="en-US" b="1" dirty="0"/>
              <a:t>Hebrews 11:6</a:t>
            </a:r>
            <a:r>
              <a:rPr lang="en-US" dirty="0"/>
              <a:t> – “And without faith it is impossible to please him, for whoever would draw near to God must </a:t>
            </a:r>
            <a:r>
              <a:rPr lang="en-US" b="1" dirty="0"/>
              <a:t>believe that he exists and that he rewards those who seek him</a:t>
            </a:r>
            <a:r>
              <a:rPr lang="en-US" dirty="0"/>
              <a:t>.”</a:t>
            </a:r>
          </a:p>
        </p:txBody>
      </p:sp>
      <p:sp>
        <p:nvSpPr>
          <p:cNvPr id="4" name="Slide Number Placeholder 3"/>
          <p:cNvSpPr>
            <a:spLocks noGrp="1"/>
          </p:cNvSpPr>
          <p:nvPr>
            <p:ph type="sldNum" sz="quarter" idx="5"/>
          </p:nvPr>
        </p:nvSpPr>
        <p:spPr/>
        <p:txBody>
          <a:bodyPr/>
          <a:lstStyle/>
          <a:p>
            <a:fld id="{C5648E10-E29F-43E6-AA98-2D1CE55A4A0F}" type="slidenum">
              <a:rPr lang="en-US" smtClean="0"/>
              <a:t>2</a:t>
            </a:fld>
            <a:endParaRPr lang="en-US"/>
          </a:p>
        </p:txBody>
      </p:sp>
      <p:sp>
        <p:nvSpPr>
          <p:cNvPr id="5" name="Date Placeholder 4">
            <a:extLst>
              <a:ext uri="{FF2B5EF4-FFF2-40B4-BE49-F238E27FC236}">
                <a16:creationId xmlns:a16="http://schemas.microsoft.com/office/drawing/2014/main" id="{4ECF2BBC-4E79-6902-38E0-1B6717732062}"/>
              </a:ext>
            </a:extLst>
          </p:cNvPr>
          <p:cNvSpPr>
            <a:spLocks noGrp="1"/>
          </p:cNvSpPr>
          <p:nvPr>
            <p:ph type="dt" idx="1"/>
          </p:nvPr>
        </p:nvSpPr>
        <p:spPr/>
        <p:txBody>
          <a:bodyPr/>
          <a:lstStyle/>
          <a:p>
            <a:r>
              <a:rPr lang="en-US"/>
              <a:t>7/21/2024 am</a:t>
            </a:r>
          </a:p>
        </p:txBody>
      </p:sp>
      <p:sp>
        <p:nvSpPr>
          <p:cNvPr id="6" name="Footer Placeholder 5">
            <a:extLst>
              <a:ext uri="{FF2B5EF4-FFF2-40B4-BE49-F238E27FC236}">
                <a16:creationId xmlns:a16="http://schemas.microsoft.com/office/drawing/2014/main" id="{437E3D7A-6E4B-EE7C-BFD7-AF66864D5462}"/>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706760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4:23</a:t>
            </a:r>
            <a:r>
              <a:rPr lang="en-US" dirty="0"/>
              <a:t> – “But the hour is coming, and is now here, when the true worshipers will worship the Father in spirit and truth, for the Father is </a:t>
            </a:r>
            <a:r>
              <a:rPr lang="en-US" b="1" dirty="0"/>
              <a:t>seeking such people to worship him</a:t>
            </a:r>
            <a:r>
              <a:rPr lang="en-US" dirty="0"/>
              <a:t>.”</a:t>
            </a:r>
          </a:p>
          <a:p>
            <a:endParaRPr lang="en-US" dirty="0"/>
          </a:p>
          <a:p>
            <a:r>
              <a:rPr lang="en-US" b="1" dirty="0"/>
              <a:t>Matthew 15:8-9</a:t>
            </a:r>
            <a:r>
              <a:rPr lang="en-US" dirty="0"/>
              <a:t> – “8 'This people honors me with their lips, but </a:t>
            </a:r>
            <a:r>
              <a:rPr lang="en-US" b="1" dirty="0"/>
              <a:t>their heart is far from me</a:t>
            </a:r>
            <a:r>
              <a:rPr lang="en-US" dirty="0"/>
              <a:t>; 9 in vain do they worship me, teaching as doctrines the commandments of men.’” (Isaiah 29:13)</a:t>
            </a:r>
          </a:p>
          <a:p>
            <a:endParaRPr lang="en-US" dirty="0"/>
          </a:p>
          <a:p>
            <a:r>
              <a:rPr lang="en-US" b="1" dirty="0"/>
              <a:t>Matthew 22:34-40</a:t>
            </a:r>
            <a:r>
              <a:rPr lang="en-US" dirty="0"/>
              <a:t> – “34 But when the Pharisees heard that he had silenced the Sadducees, they gathered together. 35 And one of them, a lawyer, asked him a question to test him. 36 Teacher, which is the great commandment in the Law?’ 37 And he said to him, ‘You shall </a:t>
            </a:r>
            <a:r>
              <a:rPr lang="en-US" b="1" dirty="0"/>
              <a:t>love the Lord your God with all your heart</a:t>
            </a:r>
            <a:r>
              <a:rPr lang="en-US" dirty="0"/>
              <a:t> and with all your soul and with all your mind. 38 This is the great and first commandment. 39 And a second is like it: You shall love your neighbor as yourself. 40 On these two commandments depend all the Law and the Prophets.’"</a:t>
            </a:r>
          </a:p>
        </p:txBody>
      </p:sp>
      <p:sp>
        <p:nvSpPr>
          <p:cNvPr id="4" name="Slide Number Placeholder 3"/>
          <p:cNvSpPr>
            <a:spLocks noGrp="1"/>
          </p:cNvSpPr>
          <p:nvPr>
            <p:ph type="sldNum" sz="quarter" idx="5"/>
          </p:nvPr>
        </p:nvSpPr>
        <p:spPr/>
        <p:txBody>
          <a:bodyPr/>
          <a:lstStyle/>
          <a:p>
            <a:fld id="{C5648E10-E29F-43E6-AA98-2D1CE55A4A0F}" type="slidenum">
              <a:rPr lang="en-US" smtClean="0"/>
              <a:t>3</a:t>
            </a:fld>
            <a:endParaRPr lang="en-US"/>
          </a:p>
        </p:txBody>
      </p:sp>
      <p:sp>
        <p:nvSpPr>
          <p:cNvPr id="5" name="Date Placeholder 4">
            <a:extLst>
              <a:ext uri="{FF2B5EF4-FFF2-40B4-BE49-F238E27FC236}">
                <a16:creationId xmlns:a16="http://schemas.microsoft.com/office/drawing/2014/main" id="{09B019C5-2A1F-2797-92BD-FB096A9FB4EC}"/>
              </a:ext>
            </a:extLst>
          </p:cNvPr>
          <p:cNvSpPr>
            <a:spLocks noGrp="1"/>
          </p:cNvSpPr>
          <p:nvPr>
            <p:ph type="dt" idx="1"/>
          </p:nvPr>
        </p:nvSpPr>
        <p:spPr/>
        <p:txBody>
          <a:bodyPr/>
          <a:lstStyle/>
          <a:p>
            <a:r>
              <a:rPr lang="en-US"/>
              <a:t>7/21/2024 am</a:t>
            </a:r>
          </a:p>
        </p:txBody>
      </p:sp>
      <p:sp>
        <p:nvSpPr>
          <p:cNvPr id="6" name="Footer Placeholder 5">
            <a:extLst>
              <a:ext uri="{FF2B5EF4-FFF2-40B4-BE49-F238E27FC236}">
                <a16:creationId xmlns:a16="http://schemas.microsoft.com/office/drawing/2014/main" id="{82DCE081-88F7-0C4C-1AFD-4E9193D4EF11}"/>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62082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Psalms 5:7</a:t>
            </a:r>
            <a:r>
              <a:rPr lang="en-US" dirty="0"/>
              <a:t> – “But I, through the abundance of your steadfast love, will enter your house. </a:t>
            </a:r>
            <a:r>
              <a:rPr lang="en-US" b="1" dirty="0"/>
              <a:t>I will bow down</a:t>
            </a:r>
            <a:r>
              <a:rPr lang="en-US" dirty="0"/>
              <a:t> toward your holy temple in the fear of you.”</a:t>
            </a:r>
          </a:p>
          <a:p>
            <a:endParaRPr lang="en-US" dirty="0"/>
          </a:p>
          <a:p>
            <a:r>
              <a:rPr lang="en-US" b="1" dirty="0"/>
              <a:t>Psalms 111:9</a:t>
            </a:r>
            <a:r>
              <a:rPr lang="en-US" dirty="0"/>
              <a:t> – “He hath sent redemption unto his people; He hath commanded his covenant for ever: </a:t>
            </a:r>
            <a:r>
              <a:rPr lang="en-US" b="1" dirty="0"/>
              <a:t>Holy and reverend is his name</a:t>
            </a:r>
            <a:r>
              <a:rPr lang="en-US" dirty="0"/>
              <a:t>.” (ASV)</a:t>
            </a:r>
          </a:p>
          <a:p>
            <a:endParaRPr lang="en-US" dirty="0"/>
          </a:p>
          <a:p>
            <a:r>
              <a:rPr lang="en-US" b="1" dirty="0"/>
              <a:t>Isaiah 66:1-4</a:t>
            </a:r>
            <a:r>
              <a:rPr lang="en-US" dirty="0"/>
              <a:t> – “Thus says the Lord: ‘Heaven is my throne, and the earth is my footstool; what is the house that you would build for me, and what is the place of my rest? 2 All these things my hand has made, and so all these things came to be, declares the Lord. But this is the one to whom I will look: </a:t>
            </a:r>
            <a:r>
              <a:rPr lang="en-US" b="1" dirty="0"/>
              <a:t>he who is humble and contrite in spirit</a:t>
            </a:r>
            <a:r>
              <a:rPr lang="en-US" dirty="0"/>
              <a:t> and trembles at my word. 3 He who slaughters an ox is like one who kills a man; he who sacrifices a lamb, like one who breaks a dog's neck; he who presents a grain offering, like one who offers pig's blood; he who makes a memorial offering of frankincense, like one who blesses an idol. These have chosen their own ways, and their soul delights in their abominations; 4 I also will choose harsh treatment for them and bring their fears upon them, because when I called, no one answered, when I spoke they did not listen; but they did what was evil in my eyes and chose that in which I did not delight.’“</a:t>
            </a:r>
          </a:p>
          <a:p>
            <a:endParaRPr lang="en-US" dirty="0"/>
          </a:p>
          <a:p>
            <a:r>
              <a:rPr lang="en-US" b="1" dirty="0"/>
              <a:t>Romans 3:23</a:t>
            </a:r>
            <a:r>
              <a:rPr lang="en-US" dirty="0"/>
              <a:t> – “for </a:t>
            </a:r>
            <a:r>
              <a:rPr lang="en-US" b="1" dirty="0"/>
              <a:t>all have sinned and fall short of the glory of God</a:t>
            </a:r>
            <a:r>
              <a:rPr lang="en-US" dirty="0"/>
              <a:t>”</a:t>
            </a:r>
          </a:p>
        </p:txBody>
      </p:sp>
      <p:sp>
        <p:nvSpPr>
          <p:cNvPr id="4" name="Slide Number Placeholder 3"/>
          <p:cNvSpPr>
            <a:spLocks noGrp="1"/>
          </p:cNvSpPr>
          <p:nvPr>
            <p:ph type="sldNum" sz="quarter" idx="5"/>
          </p:nvPr>
        </p:nvSpPr>
        <p:spPr/>
        <p:txBody>
          <a:bodyPr/>
          <a:lstStyle/>
          <a:p>
            <a:fld id="{C5648E10-E29F-43E6-AA98-2D1CE55A4A0F}" type="slidenum">
              <a:rPr lang="en-US" smtClean="0"/>
              <a:t>4</a:t>
            </a:fld>
            <a:endParaRPr lang="en-US"/>
          </a:p>
        </p:txBody>
      </p:sp>
      <p:sp>
        <p:nvSpPr>
          <p:cNvPr id="5" name="Date Placeholder 4">
            <a:extLst>
              <a:ext uri="{FF2B5EF4-FFF2-40B4-BE49-F238E27FC236}">
                <a16:creationId xmlns:a16="http://schemas.microsoft.com/office/drawing/2014/main" id="{B246EA92-D1FD-E58F-3DA6-3F8E052A0A5D}"/>
              </a:ext>
            </a:extLst>
          </p:cNvPr>
          <p:cNvSpPr>
            <a:spLocks noGrp="1"/>
          </p:cNvSpPr>
          <p:nvPr>
            <p:ph type="dt" idx="1"/>
          </p:nvPr>
        </p:nvSpPr>
        <p:spPr/>
        <p:txBody>
          <a:bodyPr/>
          <a:lstStyle/>
          <a:p>
            <a:r>
              <a:rPr lang="en-US"/>
              <a:t>7/21/2024 am</a:t>
            </a:r>
          </a:p>
        </p:txBody>
      </p:sp>
      <p:sp>
        <p:nvSpPr>
          <p:cNvPr id="6" name="Footer Placeholder 5">
            <a:extLst>
              <a:ext uri="{FF2B5EF4-FFF2-40B4-BE49-F238E27FC236}">
                <a16:creationId xmlns:a16="http://schemas.microsoft.com/office/drawing/2014/main" id="{DF5A966A-E97B-E168-2BE0-D16BDB812269}"/>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331823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Psalms 95:6-8</a:t>
            </a:r>
            <a:r>
              <a:rPr lang="en-US" dirty="0"/>
              <a:t> – “6 Oh come, let us worship and bow down; let us kneel before the Lord, our Maker! 7 For </a:t>
            </a:r>
            <a:r>
              <a:rPr lang="en-US" b="1" dirty="0"/>
              <a:t>he is our God</a:t>
            </a:r>
            <a:r>
              <a:rPr lang="en-US" dirty="0"/>
              <a:t>, and </a:t>
            </a:r>
            <a:r>
              <a:rPr lang="en-US" b="1" dirty="0"/>
              <a:t>we are the people of his pasture</a:t>
            </a:r>
            <a:r>
              <a:rPr lang="en-US" dirty="0"/>
              <a:t>, and the sheep of his hand. </a:t>
            </a:r>
            <a:r>
              <a:rPr lang="en-US" i="1" dirty="0"/>
              <a:t>Today, if you hear his voice, 8 do not harden your hearts</a:t>
            </a:r>
            <a:r>
              <a:rPr lang="en-US" dirty="0"/>
              <a:t>, as at Meribah, as on the day at Massah in the wilderness” </a:t>
            </a:r>
            <a:r>
              <a:rPr lang="en-US" i="1" dirty="0"/>
              <a:t>(Quoted three times in Hebrews 3, 4)</a:t>
            </a:r>
            <a:endParaRPr lang="en-US" i="0" dirty="0"/>
          </a:p>
          <a:p>
            <a:endParaRPr lang="en-US" i="0" dirty="0"/>
          </a:p>
          <a:p>
            <a:r>
              <a:rPr lang="en-US" b="1" i="0" dirty="0"/>
              <a:t>Psalms 99:3, 5, 9</a:t>
            </a:r>
            <a:r>
              <a:rPr lang="en-US" i="0" dirty="0"/>
              <a:t> – “3 Let them praise your great and awesome name! </a:t>
            </a:r>
            <a:r>
              <a:rPr lang="en-US" b="1" i="0" dirty="0"/>
              <a:t>Holy is he</a:t>
            </a:r>
            <a:r>
              <a:rPr lang="en-US" i="0" dirty="0"/>
              <a:t>! … 5 Exalt the Lord our God; worship at his footstool! </a:t>
            </a:r>
            <a:r>
              <a:rPr lang="en-US" b="1" i="0" dirty="0"/>
              <a:t>Holy is he</a:t>
            </a:r>
            <a:r>
              <a:rPr lang="en-US" i="0" dirty="0"/>
              <a:t>! … 9 Exalt the Lord our God, and worship at his holy mountain; for </a:t>
            </a:r>
            <a:r>
              <a:rPr lang="en-US" b="1" i="0" dirty="0"/>
              <a:t>the Lord our God is holy</a:t>
            </a:r>
            <a:r>
              <a:rPr lang="en-US" i="0" dirty="0"/>
              <a:t>!”</a:t>
            </a:r>
          </a:p>
          <a:p>
            <a:endParaRPr lang="en-US" i="0" dirty="0"/>
          </a:p>
          <a:p>
            <a:r>
              <a:rPr lang="en-US" b="1" i="0" dirty="0"/>
              <a:t>Acts 2:36, 39</a:t>
            </a:r>
            <a:r>
              <a:rPr lang="en-US" i="0" dirty="0"/>
              <a:t> – “36 Let all the house of Israel therefore know for certain that God has made him </a:t>
            </a:r>
            <a:r>
              <a:rPr lang="en-US" b="1" i="0" dirty="0"/>
              <a:t>both Lord and Christ</a:t>
            </a:r>
            <a:r>
              <a:rPr lang="en-US" i="0" dirty="0"/>
              <a:t>, this Jesus whom you crucified … 39 For the promise is for you and for your children and for all who are far off, everyone whom </a:t>
            </a:r>
            <a:r>
              <a:rPr lang="en-US" b="1" i="0" dirty="0"/>
              <a:t>the Lord our God</a:t>
            </a:r>
            <a:r>
              <a:rPr lang="en-US" i="0" dirty="0"/>
              <a:t> calls to himself.“</a:t>
            </a:r>
          </a:p>
          <a:p>
            <a:endParaRPr lang="en-US" i="0" dirty="0"/>
          </a:p>
          <a:p>
            <a:r>
              <a:rPr lang="en-US" b="1" i="0" dirty="0"/>
              <a:t>I Peter 1:17-19</a:t>
            </a:r>
            <a:r>
              <a:rPr lang="en-US" i="0" dirty="0"/>
              <a:t> – “17 And if ye call on him as Father, who without respect of persons judgeth according to each man's work, pass the time of your sojourning in fear: 18 knowing that </a:t>
            </a:r>
            <a:r>
              <a:rPr lang="en-US" b="1" i="0" dirty="0"/>
              <a:t>ye were redeemed</a:t>
            </a:r>
            <a:r>
              <a:rPr lang="en-US" i="0" dirty="0"/>
              <a:t>, not with corruptible things, with silver or gold, from your vain manner of life handed down from your fathers; 19 but with precious blood, as of a lamb without spot, (even the blood) of Christ” (ASV)</a:t>
            </a:r>
          </a:p>
        </p:txBody>
      </p:sp>
      <p:sp>
        <p:nvSpPr>
          <p:cNvPr id="4" name="Slide Number Placeholder 3"/>
          <p:cNvSpPr>
            <a:spLocks noGrp="1"/>
          </p:cNvSpPr>
          <p:nvPr>
            <p:ph type="sldNum" sz="quarter" idx="5"/>
          </p:nvPr>
        </p:nvSpPr>
        <p:spPr/>
        <p:txBody>
          <a:bodyPr/>
          <a:lstStyle/>
          <a:p>
            <a:pPr defTabSz="990511">
              <a:defRPr/>
            </a:pPr>
            <a:fld id="{C5648E10-E29F-43E6-AA98-2D1CE55A4A0F}" type="slidenum">
              <a:rPr lang="en-US"/>
              <a:pPr defTabSz="990511">
                <a:defRPr/>
              </a:pPr>
              <a:t>5</a:t>
            </a:fld>
            <a:endParaRPr lang="en-US"/>
          </a:p>
        </p:txBody>
      </p:sp>
      <p:sp>
        <p:nvSpPr>
          <p:cNvPr id="5" name="Date Placeholder 4">
            <a:extLst>
              <a:ext uri="{FF2B5EF4-FFF2-40B4-BE49-F238E27FC236}">
                <a16:creationId xmlns:a16="http://schemas.microsoft.com/office/drawing/2014/main" id="{FE6844BD-E638-8B06-6D1F-908E562E821B}"/>
              </a:ext>
            </a:extLst>
          </p:cNvPr>
          <p:cNvSpPr>
            <a:spLocks noGrp="1"/>
          </p:cNvSpPr>
          <p:nvPr>
            <p:ph type="dt" idx="1"/>
          </p:nvPr>
        </p:nvSpPr>
        <p:spPr/>
        <p:txBody>
          <a:bodyPr/>
          <a:lstStyle/>
          <a:p>
            <a:r>
              <a:rPr lang="en-US"/>
              <a:t>7/21/2024 am</a:t>
            </a:r>
          </a:p>
        </p:txBody>
      </p:sp>
      <p:sp>
        <p:nvSpPr>
          <p:cNvPr id="6" name="Footer Placeholder 5">
            <a:extLst>
              <a:ext uri="{FF2B5EF4-FFF2-40B4-BE49-F238E27FC236}">
                <a16:creationId xmlns:a16="http://schemas.microsoft.com/office/drawing/2014/main" id="{DFC3B1CC-76A5-60D0-215A-88AA70125544}"/>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145902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Ephesians 5:19</a:t>
            </a:r>
            <a:r>
              <a:rPr lang="en-US" i="0" dirty="0"/>
              <a:t> – “speaking one to another in psalms and hymns and spiritual songs, </a:t>
            </a:r>
            <a:r>
              <a:rPr lang="en-US" b="1" i="0" dirty="0"/>
              <a:t>singing and making melody with your heart</a:t>
            </a:r>
            <a:r>
              <a:rPr lang="en-US" i="0" dirty="0"/>
              <a:t> to the Lord” (ASV)</a:t>
            </a:r>
          </a:p>
          <a:p>
            <a:r>
              <a:rPr lang="en-US" b="1" i="0" dirty="0"/>
              <a:t>Colossians 3:16</a:t>
            </a:r>
            <a:r>
              <a:rPr lang="en-US" i="0" dirty="0"/>
              <a:t> – “Let the word of Christ dwell in you richly; in all wisdom teaching and admonishing one another with psalms (and) hymns (and) spiritual songs, </a:t>
            </a:r>
            <a:r>
              <a:rPr lang="en-US" b="1" i="0" dirty="0"/>
              <a:t>singing with grace in your hearts unto God</a:t>
            </a:r>
            <a:r>
              <a:rPr lang="en-US" i="0" dirty="0"/>
              <a:t>.” (ASV)</a:t>
            </a:r>
          </a:p>
          <a:p>
            <a:endParaRPr lang="en-US" i="0" dirty="0"/>
          </a:p>
          <a:p>
            <a:r>
              <a:rPr lang="en-US" b="1" i="0" dirty="0"/>
              <a:t>I Timothy 2:8</a:t>
            </a:r>
            <a:r>
              <a:rPr lang="en-US" b="0" i="0" dirty="0"/>
              <a:t> – “I desire then that in every place the </a:t>
            </a:r>
            <a:r>
              <a:rPr lang="en-US" b="1" i="0" dirty="0"/>
              <a:t>men should pray</a:t>
            </a:r>
            <a:r>
              <a:rPr lang="en-US" b="0" i="0" dirty="0"/>
              <a:t>, lifting holy hands without anger or quarreling”</a:t>
            </a:r>
          </a:p>
          <a:p>
            <a:endParaRPr lang="en-US" b="0" i="0" dirty="0"/>
          </a:p>
          <a:p>
            <a:r>
              <a:rPr lang="en-US" b="1" i="0" dirty="0"/>
              <a:t>I Thessalonians 5:16-18</a:t>
            </a:r>
            <a:r>
              <a:rPr lang="en-US" i="0" dirty="0"/>
              <a:t> – “16  Rejoice always, 17  </a:t>
            </a:r>
            <a:r>
              <a:rPr lang="en-US" b="1" i="0" dirty="0"/>
              <a:t>pray without ceasing</a:t>
            </a:r>
            <a:r>
              <a:rPr lang="en-US" i="0" dirty="0"/>
              <a:t>, 18  give thanks in all circumstances; for this is the will of God in Christ Jesus for you.”</a:t>
            </a:r>
          </a:p>
        </p:txBody>
      </p:sp>
      <p:sp>
        <p:nvSpPr>
          <p:cNvPr id="4" name="Slide Number Placeholder 3"/>
          <p:cNvSpPr>
            <a:spLocks noGrp="1"/>
          </p:cNvSpPr>
          <p:nvPr>
            <p:ph type="sldNum" sz="quarter" idx="5"/>
          </p:nvPr>
        </p:nvSpPr>
        <p:spPr/>
        <p:txBody>
          <a:bodyPr/>
          <a:lstStyle/>
          <a:p>
            <a:pPr defTabSz="990511">
              <a:defRPr/>
            </a:pPr>
            <a:fld id="{C5648E10-E29F-43E6-AA98-2D1CE55A4A0F}" type="slidenum">
              <a:rPr lang="en-US"/>
              <a:pPr defTabSz="990511">
                <a:defRPr/>
              </a:pPr>
              <a:t>6</a:t>
            </a:fld>
            <a:endParaRPr lang="en-US"/>
          </a:p>
        </p:txBody>
      </p:sp>
      <p:sp>
        <p:nvSpPr>
          <p:cNvPr id="5" name="Date Placeholder 4">
            <a:extLst>
              <a:ext uri="{FF2B5EF4-FFF2-40B4-BE49-F238E27FC236}">
                <a16:creationId xmlns:a16="http://schemas.microsoft.com/office/drawing/2014/main" id="{BF783A63-A360-E08E-7F86-1ED2BD79786A}"/>
              </a:ext>
            </a:extLst>
          </p:cNvPr>
          <p:cNvSpPr>
            <a:spLocks noGrp="1"/>
          </p:cNvSpPr>
          <p:nvPr>
            <p:ph type="dt" idx="1"/>
          </p:nvPr>
        </p:nvSpPr>
        <p:spPr/>
        <p:txBody>
          <a:bodyPr/>
          <a:lstStyle/>
          <a:p>
            <a:r>
              <a:rPr lang="en-US"/>
              <a:t>7/21/2024 am</a:t>
            </a:r>
          </a:p>
        </p:txBody>
      </p:sp>
      <p:sp>
        <p:nvSpPr>
          <p:cNvPr id="6" name="Footer Placeholder 5">
            <a:extLst>
              <a:ext uri="{FF2B5EF4-FFF2-40B4-BE49-F238E27FC236}">
                <a16:creationId xmlns:a16="http://schemas.microsoft.com/office/drawing/2014/main" id="{52BC2542-036E-4427-E9E5-A96C395BBC73}"/>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10587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Acts 20:7</a:t>
            </a:r>
            <a:r>
              <a:rPr lang="en-US" i="0" dirty="0"/>
              <a:t> – “7 </a:t>
            </a:r>
            <a:r>
              <a:rPr lang="en-US" b="1" i="0" dirty="0"/>
              <a:t>On the first day of the week</a:t>
            </a:r>
            <a:r>
              <a:rPr lang="en-US" i="0" dirty="0"/>
              <a:t>, when we were </a:t>
            </a:r>
            <a:r>
              <a:rPr lang="en-US" b="1" i="0" dirty="0"/>
              <a:t>gathered together to break bread</a:t>
            </a:r>
            <a:r>
              <a:rPr lang="en-US" i="0" dirty="0"/>
              <a:t>, Paul talked with them, intending to depart on the next day, and he prolonged his speech until midnight.”</a:t>
            </a:r>
          </a:p>
          <a:p>
            <a:endParaRPr lang="en-US" i="0" dirty="0"/>
          </a:p>
          <a:p>
            <a:r>
              <a:rPr lang="en-US" b="1" i="0" dirty="0"/>
              <a:t>I Corinthians 11:23-28</a:t>
            </a:r>
            <a:r>
              <a:rPr lang="en-US" i="0" dirty="0"/>
              <a:t> – “23 For I received from the Lord what I also delivered to you, that the Lord Jesus on the night when he was betrayed took bread, 24 and when he had given thanks, he broke it, and said, ‘This is my body which is for you. </a:t>
            </a:r>
            <a:r>
              <a:rPr lang="en-US" b="1" i="0" dirty="0"/>
              <a:t>Do this in remembrance of me</a:t>
            </a:r>
            <a:r>
              <a:rPr lang="en-US" i="0" dirty="0"/>
              <a:t>.’  25 In the same way also he took the cup, after supper, saying, ‘This cup is the new covenant in my blood. Do this, as often as you drink it, in remembrance of me.’  26 For as often as you eat this bread and drink the cup, you proclaim the Lord's death until he comes. 27  Whoever, therefore, eats the bread or drinks the cup of the Lord in an unworthy manner will be guilty of profaning the body and blood of the Lord. 28  Let a person examine himself, then, and so eat of the bread and drink of the cup.” [Note Verses 17-18: “17 But in the following instructions I do not commend you, because </a:t>
            </a:r>
            <a:r>
              <a:rPr lang="en-US" b="1" i="0" dirty="0"/>
              <a:t>when you come together</a:t>
            </a:r>
            <a:r>
              <a:rPr lang="en-US" i="0" dirty="0"/>
              <a:t> it is not for the better but for the worse. 18 For, in the first place, </a:t>
            </a:r>
            <a:r>
              <a:rPr lang="en-US" b="1" i="0" dirty="0"/>
              <a:t>when you come together as a church</a:t>
            </a:r>
            <a:r>
              <a:rPr lang="en-US" i="0" dirty="0"/>
              <a:t>, I hear that there are divisions among you. And I believe it in part”]</a:t>
            </a:r>
          </a:p>
        </p:txBody>
      </p:sp>
      <p:sp>
        <p:nvSpPr>
          <p:cNvPr id="4" name="Slide Number Placeholder 3"/>
          <p:cNvSpPr>
            <a:spLocks noGrp="1"/>
          </p:cNvSpPr>
          <p:nvPr>
            <p:ph type="sldNum" sz="quarter" idx="5"/>
          </p:nvPr>
        </p:nvSpPr>
        <p:spPr/>
        <p:txBody>
          <a:bodyPr/>
          <a:lstStyle/>
          <a:p>
            <a:pPr defTabSz="990511">
              <a:defRPr/>
            </a:pPr>
            <a:fld id="{C5648E10-E29F-43E6-AA98-2D1CE55A4A0F}" type="slidenum">
              <a:rPr lang="en-US"/>
              <a:pPr defTabSz="990511">
                <a:defRPr/>
              </a:pPr>
              <a:t>7</a:t>
            </a:fld>
            <a:endParaRPr lang="en-US"/>
          </a:p>
        </p:txBody>
      </p:sp>
      <p:sp>
        <p:nvSpPr>
          <p:cNvPr id="5" name="Date Placeholder 4">
            <a:extLst>
              <a:ext uri="{FF2B5EF4-FFF2-40B4-BE49-F238E27FC236}">
                <a16:creationId xmlns:a16="http://schemas.microsoft.com/office/drawing/2014/main" id="{5B0F2F6E-583B-D90D-EBB7-519085D7BC44}"/>
              </a:ext>
            </a:extLst>
          </p:cNvPr>
          <p:cNvSpPr>
            <a:spLocks noGrp="1"/>
          </p:cNvSpPr>
          <p:nvPr>
            <p:ph type="dt" idx="1"/>
          </p:nvPr>
        </p:nvSpPr>
        <p:spPr/>
        <p:txBody>
          <a:bodyPr/>
          <a:lstStyle/>
          <a:p>
            <a:r>
              <a:rPr lang="en-US"/>
              <a:t>7/21/2024 am</a:t>
            </a:r>
          </a:p>
        </p:txBody>
      </p:sp>
      <p:sp>
        <p:nvSpPr>
          <p:cNvPr id="6" name="Footer Placeholder 5">
            <a:extLst>
              <a:ext uri="{FF2B5EF4-FFF2-40B4-BE49-F238E27FC236}">
                <a16:creationId xmlns:a16="http://schemas.microsoft.com/office/drawing/2014/main" id="{738B01B2-10AB-59DB-4E59-EC8159F367C0}"/>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000253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Acts 10:42</a:t>
            </a:r>
            <a:r>
              <a:rPr lang="en-US" i="0" dirty="0"/>
              <a:t> – “And </a:t>
            </a:r>
            <a:r>
              <a:rPr lang="en-US" b="1" i="0" dirty="0"/>
              <a:t>he commanded us to preach to the people</a:t>
            </a:r>
            <a:r>
              <a:rPr lang="en-US" i="0" dirty="0"/>
              <a:t> and to testify that he is the one appointed by God to be judge of the living and the dead.”</a:t>
            </a:r>
          </a:p>
          <a:p>
            <a:endParaRPr lang="en-US" i="0" dirty="0"/>
          </a:p>
          <a:p>
            <a:r>
              <a:rPr lang="en-US" b="1" i="0" dirty="0"/>
              <a:t>Matthew 28:20</a:t>
            </a:r>
            <a:r>
              <a:rPr lang="en-US" i="0" dirty="0"/>
              <a:t> – “</a:t>
            </a:r>
            <a:r>
              <a:rPr lang="en-US" b="1" i="0" dirty="0"/>
              <a:t>teaching them to observe all</a:t>
            </a:r>
            <a:r>
              <a:rPr lang="en-US" i="0" dirty="0"/>
              <a:t> that I have commanded you. And behold, I am with you always, to the end of the age.“</a:t>
            </a:r>
          </a:p>
          <a:p>
            <a:endParaRPr lang="en-US" i="0" dirty="0"/>
          </a:p>
          <a:p>
            <a:r>
              <a:rPr lang="en-US" b="1" i="0" dirty="0"/>
              <a:t>Acts 15:35</a:t>
            </a:r>
            <a:r>
              <a:rPr lang="en-US" i="0" dirty="0"/>
              <a:t> – “But Paul and Barnabas remained in Antioch, </a:t>
            </a:r>
            <a:r>
              <a:rPr lang="en-US" b="1" i="0" dirty="0"/>
              <a:t>teaching and preaching the word of the Lord</a:t>
            </a:r>
            <a:r>
              <a:rPr lang="en-US" i="0" dirty="0"/>
              <a:t>, with many others also.”</a:t>
            </a:r>
          </a:p>
          <a:p>
            <a:endParaRPr lang="en-US" i="0" dirty="0"/>
          </a:p>
          <a:p>
            <a:r>
              <a:rPr lang="en-US" b="1" i="0" dirty="0"/>
              <a:t>I Corinthians 16:1-3</a:t>
            </a:r>
            <a:r>
              <a:rPr lang="en-US" i="0" dirty="0"/>
              <a:t> – “1 Now concerning the collection for the saints: as I directed the churches of Galatia, so you also are to do. 2 On the first day of every week, each of you is to </a:t>
            </a:r>
            <a:r>
              <a:rPr lang="en-US" b="1" i="0" dirty="0"/>
              <a:t>put something aside and store it up</a:t>
            </a:r>
            <a:r>
              <a:rPr lang="en-US" i="0" dirty="0"/>
              <a:t>, as he may prosper, so that there will be no collecting when I come.”</a:t>
            </a:r>
          </a:p>
          <a:p>
            <a:endParaRPr lang="en-US" i="0" dirty="0"/>
          </a:p>
          <a:p>
            <a:r>
              <a:rPr lang="en-US" b="1" i="0" dirty="0"/>
              <a:t>II Corinthians 9:7</a:t>
            </a:r>
            <a:r>
              <a:rPr lang="en-US" i="0" dirty="0"/>
              <a:t> – “</a:t>
            </a:r>
            <a:r>
              <a:rPr lang="en-US" b="1" i="0" dirty="0"/>
              <a:t>Each one must give</a:t>
            </a:r>
            <a:r>
              <a:rPr lang="en-US" i="0" dirty="0"/>
              <a:t> as he has made up his mind, not reluctantly or under compulsion, for God loves a cheerful giver.”</a:t>
            </a:r>
          </a:p>
        </p:txBody>
      </p:sp>
      <p:sp>
        <p:nvSpPr>
          <p:cNvPr id="4" name="Slide Number Placeholder 3"/>
          <p:cNvSpPr>
            <a:spLocks noGrp="1"/>
          </p:cNvSpPr>
          <p:nvPr>
            <p:ph type="sldNum" sz="quarter" idx="5"/>
          </p:nvPr>
        </p:nvSpPr>
        <p:spPr/>
        <p:txBody>
          <a:bodyPr/>
          <a:lstStyle/>
          <a:p>
            <a:pPr defTabSz="990511">
              <a:defRPr/>
            </a:pPr>
            <a:fld id="{C5648E10-E29F-43E6-AA98-2D1CE55A4A0F}" type="slidenum">
              <a:rPr lang="en-US"/>
              <a:pPr defTabSz="990511">
                <a:defRPr/>
              </a:pPr>
              <a:t>8</a:t>
            </a:fld>
            <a:endParaRPr lang="en-US"/>
          </a:p>
        </p:txBody>
      </p:sp>
      <p:sp>
        <p:nvSpPr>
          <p:cNvPr id="5" name="Date Placeholder 4">
            <a:extLst>
              <a:ext uri="{FF2B5EF4-FFF2-40B4-BE49-F238E27FC236}">
                <a16:creationId xmlns:a16="http://schemas.microsoft.com/office/drawing/2014/main" id="{65DE0851-F11D-5947-0BB9-B806F98E8E28}"/>
              </a:ext>
            </a:extLst>
          </p:cNvPr>
          <p:cNvSpPr>
            <a:spLocks noGrp="1"/>
          </p:cNvSpPr>
          <p:nvPr>
            <p:ph type="dt" idx="1"/>
          </p:nvPr>
        </p:nvSpPr>
        <p:spPr/>
        <p:txBody>
          <a:bodyPr/>
          <a:lstStyle/>
          <a:p>
            <a:r>
              <a:rPr lang="en-US"/>
              <a:t>7/21/2024 am</a:t>
            </a:r>
          </a:p>
        </p:txBody>
      </p:sp>
      <p:sp>
        <p:nvSpPr>
          <p:cNvPr id="6" name="Footer Placeholder 5">
            <a:extLst>
              <a:ext uri="{FF2B5EF4-FFF2-40B4-BE49-F238E27FC236}">
                <a16:creationId xmlns:a16="http://schemas.microsoft.com/office/drawing/2014/main" id="{111AC78E-9826-EED8-76DC-969379013B5D}"/>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76930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Deuteronomy 12:1-4, 29-32</a:t>
            </a:r>
            <a:r>
              <a:rPr lang="en-US" i="0" dirty="0"/>
              <a:t> – “1 These are the statutes and rules that you shall be careful to do in the land that the Lord, the God of your fathers, has given you to possess, all the days that you live on the earth. 2  You shall surely destroy all the places where the nations whom you shall dispossess served their gods, on the high mountains and on the hills and under every green tree. 3 You shall tear down their altars and dash in pieces their pillars and burn their Asherim with fire. You shall chop down the carved images of their gods and destroy their name out of that place. 4  </a:t>
            </a:r>
            <a:r>
              <a:rPr lang="en-US" b="1" i="0" dirty="0"/>
              <a:t>You shall not worship the Lord your God in that way</a:t>
            </a:r>
            <a:r>
              <a:rPr lang="en-US" b="0" i="0" dirty="0"/>
              <a:t> </a:t>
            </a:r>
            <a:r>
              <a:rPr lang="en-US" i="0" dirty="0"/>
              <a:t>… 29 When the Lord your God cuts off before you the nations whom you go in to dispossess, and you dispossess them and dwell in their land, 30 take care that you be not ensnared to follow them, after they have been destroyed before you, and that you do not inquire about their gods, saying, 'How did these nations serve their gods?—that I also may do the same.' 31  </a:t>
            </a:r>
            <a:r>
              <a:rPr lang="en-US" b="1" i="0" dirty="0"/>
              <a:t>You shall not worship the Lord your God in that way</a:t>
            </a:r>
            <a:r>
              <a:rPr lang="en-US" i="0" dirty="0"/>
              <a:t>, for every abominable thing that the Lord hates they have done for their gods, for they even burn their sons and their daughters in the fire to their gods. 32 </a:t>
            </a:r>
            <a:r>
              <a:rPr lang="en-US" b="1" i="0" dirty="0"/>
              <a:t>Everything that I command you, you shall be careful to do. You shall not add to it or take from it</a:t>
            </a:r>
            <a:r>
              <a:rPr lang="en-US" i="0" dirty="0"/>
              <a:t>.”</a:t>
            </a:r>
          </a:p>
          <a:p>
            <a:endParaRPr lang="en-US" i="0" dirty="0"/>
          </a:p>
          <a:p>
            <a:r>
              <a:rPr lang="en-US" b="1" i="0" dirty="0"/>
              <a:t>Matthew 15:8-9</a:t>
            </a:r>
            <a:r>
              <a:rPr lang="en-US" i="0" dirty="0"/>
              <a:t> – “8 'This people honors me with their lips, but </a:t>
            </a:r>
            <a:r>
              <a:rPr lang="en-US" b="1" i="0" dirty="0"/>
              <a:t>their heart is far from me</a:t>
            </a:r>
            <a:r>
              <a:rPr lang="en-US" i="0" dirty="0"/>
              <a:t>; 9 in vain do they worship me, teaching as doctrines the commandments of men.’” [Isaiah 29:13]</a:t>
            </a:r>
          </a:p>
          <a:p>
            <a:endParaRPr lang="en-US" i="0" dirty="0"/>
          </a:p>
          <a:p>
            <a:r>
              <a:rPr lang="en-US" b="1" i="0" dirty="0"/>
              <a:t>Isaiah 1:12-18</a:t>
            </a:r>
            <a:r>
              <a:rPr lang="en-US" i="0" dirty="0"/>
              <a:t> – “12 When you come to appear before me, who has required of you this trampling of my courts? 13 Bring no more vain offerings; incense is an abomination to me.  New moon and Sabbath and the calling of convocations – I cannot endure iniquity and solemn assembly. 14 Your new moons and your appointed feasts my soul hates; they have become a burden to me; I am weary of bearing them. 15 When you spread out your hands, I will hide my eyes from you;  even though you make many prayers, I will not listen;  </a:t>
            </a:r>
            <a:r>
              <a:rPr lang="en-US" b="1" i="0" dirty="0"/>
              <a:t>your hands are full of blood</a:t>
            </a:r>
            <a:r>
              <a:rPr lang="en-US" i="0" dirty="0"/>
              <a:t>. 16  Wash yourselves; make yourselves clean; remove the evil of your deeds from before my eyes;  cease to do evil, 17 learn to do good;  seek justice, correct oppression;  bring justice to the fatherless, plead the widow's cause. 18 Come now, let us reason together, says the Lord: though your sins are like scarlet, they shall be as white as snow; though they are red like crimson, they shall become like wool.”</a:t>
            </a:r>
          </a:p>
          <a:p>
            <a:endParaRPr lang="en-US" i="0" dirty="0"/>
          </a:p>
          <a:p>
            <a:r>
              <a:rPr lang="en-US" b="1" i="0" dirty="0"/>
              <a:t>Proverbs 28:9</a:t>
            </a:r>
            <a:r>
              <a:rPr lang="en-US" i="0" dirty="0"/>
              <a:t> – “If one </a:t>
            </a:r>
            <a:r>
              <a:rPr lang="en-US" b="1" i="0" dirty="0"/>
              <a:t>turns away his ear from hearing the law</a:t>
            </a:r>
            <a:r>
              <a:rPr lang="en-US" i="0" dirty="0"/>
              <a:t>, even his prayer is an abomination.”</a:t>
            </a:r>
          </a:p>
          <a:p>
            <a:endParaRPr lang="en-US" i="0" dirty="0"/>
          </a:p>
          <a:p>
            <a:r>
              <a:rPr lang="en-US" b="1" i="0" dirty="0"/>
              <a:t>Malachi 1:6-14</a:t>
            </a:r>
            <a:r>
              <a:rPr lang="en-US" i="0" dirty="0"/>
              <a:t> – “6 A son honors his father, and a servant his master. If then I am a father, </a:t>
            </a:r>
            <a:r>
              <a:rPr lang="en-US" b="1" i="0" dirty="0"/>
              <a:t>where is my honor</a:t>
            </a:r>
            <a:r>
              <a:rPr lang="en-US" i="0" dirty="0"/>
              <a:t>? And if I am a master, </a:t>
            </a:r>
            <a:r>
              <a:rPr lang="en-US" b="1" i="0" dirty="0"/>
              <a:t>where is my fear</a:t>
            </a:r>
            <a:r>
              <a:rPr lang="en-US" i="0" dirty="0"/>
              <a:t>? says the Lord of hosts to you, O priests, who despise my name. But you say, 'How have we despised your name?' 7  By offering polluted food upon my altar. But you say, 'How have we polluted you?' By saying that the Lord's table may be despised. 8  When you offer blind animals in sacrifice, is that not evil? And when you offer those that are lame or sick, is that not evil? Present that to your governor; </a:t>
            </a:r>
            <a:r>
              <a:rPr lang="en-US" b="1" i="0" dirty="0"/>
              <a:t>will he accept you</a:t>
            </a:r>
            <a:r>
              <a:rPr lang="en-US" i="0" dirty="0"/>
              <a:t> or show you favor? says the Lord of hosts. 9 And now entreat the favor of God, that he may be gracious to us. With such a gift from your hand, will he show favor to any of you? says the Lord of hosts. 10  Oh that there were one among you who would shut the doors, that you might not kindle fire on my altar in vain! I have no pleasure in you, says the Lord of hosts, and I will not accept an offering from your hand. 11 For from the rising of the sun to its setting my name will be great among the nations, and in every place incense will be offered to my name, and a pure offering. For my name will be great among the nations, says the Lord of hosts. 12 But you profane it when you say that the Lord's table is polluted, and its fruit, that is, its food may be despised. 13 But you say, 'What a weariness this is,' and you snort at it, says the Lord of hosts. You bring what has been taken by violence or is lame or sick, and this you bring as your offering! Shall I accept that from your hand? says the Lord. 14 Cursed be the cheat who has a male in his flock, and vows it, and yet sacrifices to the Lord what is blemished. For I am a great King, says the Lord of hosts, and my name will be feared among the nations.”</a:t>
            </a:r>
          </a:p>
        </p:txBody>
      </p:sp>
      <p:sp>
        <p:nvSpPr>
          <p:cNvPr id="4" name="Slide Number Placeholder 3"/>
          <p:cNvSpPr>
            <a:spLocks noGrp="1"/>
          </p:cNvSpPr>
          <p:nvPr>
            <p:ph type="sldNum" sz="quarter" idx="5"/>
          </p:nvPr>
        </p:nvSpPr>
        <p:spPr/>
        <p:txBody>
          <a:bodyPr/>
          <a:lstStyle/>
          <a:p>
            <a:pPr defTabSz="990511">
              <a:defRPr/>
            </a:pPr>
            <a:fld id="{C5648E10-E29F-43E6-AA98-2D1CE55A4A0F}" type="slidenum">
              <a:rPr lang="en-US"/>
              <a:pPr defTabSz="990511">
                <a:defRPr/>
              </a:pPr>
              <a:t>9</a:t>
            </a:fld>
            <a:endParaRPr lang="en-US"/>
          </a:p>
        </p:txBody>
      </p:sp>
      <p:sp>
        <p:nvSpPr>
          <p:cNvPr id="5" name="Date Placeholder 4">
            <a:extLst>
              <a:ext uri="{FF2B5EF4-FFF2-40B4-BE49-F238E27FC236}">
                <a16:creationId xmlns:a16="http://schemas.microsoft.com/office/drawing/2014/main" id="{2AB57A34-7CE5-A419-F4BD-4BB5D2DE14B5}"/>
              </a:ext>
            </a:extLst>
          </p:cNvPr>
          <p:cNvSpPr>
            <a:spLocks noGrp="1"/>
          </p:cNvSpPr>
          <p:nvPr>
            <p:ph type="dt" idx="1"/>
          </p:nvPr>
        </p:nvSpPr>
        <p:spPr/>
        <p:txBody>
          <a:bodyPr/>
          <a:lstStyle/>
          <a:p>
            <a:r>
              <a:rPr lang="en-US"/>
              <a:t>7/21/2024 am</a:t>
            </a:r>
          </a:p>
        </p:txBody>
      </p:sp>
      <p:sp>
        <p:nvSpPr>
          <p:cNvPr id="6" name="Footer Placeholder 5">
            <a:extLst>
              <a:ext uri="{FF2B5EF4-FFF2-40B4-BE49-F238E27FC236}">
                <a16:creationId xmlns:a16="http://schemas.microsoft.com/office/drawing/2014/main" id="{9DF99C1F-4550-F66F-E93A-CAEA9953CED2}"/>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262743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75900" y="2600133"/>
            <a:ext cx="4792200" cy="859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600"/>
              <a:buNone/>
              <a:defRPr sz="3600" b="1">
                <a:solidFill>
                  <a:schemeClr val="lt1"/>
                </a:solidFill>
              </a:defRPr>
            </a:lvl1pPr>
            <a:lvl2pPr lvl="1" algn="ctr">
              <a:spcBef>
                <a:spcPts val="0"/>
              </a:spcBef>
              <a:spcAft>
                <a:spcPts val="0"/>
              </a:spcAft>
              <a:buClr>
                <a:schemeClr val="lt1"/>
              </a:buClr>
              <a:buSzPts val="3600"/>
              <a:buNone/>
              <a:defRPr sz="3600" b="1">
                <a:solidFill>
                  <a:schemeClr val="lt1"/>
                </a:solidFill>
              </a:defRPr>
            </a:lvl2pPr>
            <a:lvl3pPr lvl="2" algn="ctr">
              <a:spcBef>
                <a:spcPts val="0"/>
              </a:spcBef>
              <a:spcAft>
                <a:spcPts val="0"/>
              </a:spcAft>
              <a:buClr>
                <a:schemeClr val="lt1"/>
              </a:buClr>
              <a:buSzPts val="3600"/>
              <a:buNone/>
              <a:defRPr sz="3600" b="1">
                <a:solidFill>
                  <a:schemeClr val="lt1"/>
                </a:solidFill>
              </a:defRPr>
            </a:lvl3pPr>
            <a:lvl4pPr lvl="3" algn="ctr">
              <a:spcBef>
                <a:spcPts val="0"/>
              </a:spcBef>
              <a:spcAft>
                <a:spcPts val="0"/>
              </a:spcAft>
              <a:buClr>
                <a:schemeClr val="lt1"/>
              </a:buClr>
              <a:buSzPts val="3600"/>
              <a:buNone/>
              <a:defRPr sz="3600" b="1">
                <a:solidFill>
                  <a:schemeClr val="lt1"/>
                </a:solidFill>
              </a:defRPr>
            </a:lvl4pPr>
            <a:lvl5pPr lvl="4" algn="ctr">
              <a:spcBef>
                <a:spcPts val="0"/>
              </a:spcBef>
              <a:spcAft>
                <a:spcPts val="0"/>
              </a:spcAft>
              <a:buClr>
                <a:schemeClr val="lt1"/>
              </a:buClr>
              <a:buSzPts val="3600"/>
              <a:buNone/>
              <a:defRPr sz="3600" b="1">
                <a:solidFill>
                  <a:schemeClr val="lt1"/>
                </a:solidFill>
              </a:defRPr>
            </a:lvl5pPr>
            <a:lvl6pPr lvl="5" algn="ctr">
              <a:spcBef>
                <a:spcPts val="0"/>
              </a:spcBef>
              <a:spcAft>
                <a:spcPts val="0"/>
              </a:spcAft>
              <a:buClr>
                <a:schemeClr val="lt1"/>
              </a:buClr>
              <a:buSzPts val="3600"/>
              <a:buNone/>
              <a:defRPr sz="3600" b="1">
                <a:solidFill>
                  <a:schemeClr val="lt1"/>
                </a:solidFill>
              </a:defRPr>
            </a:lvl6pPr>
            <a:lvl7pPr lvl="6" algn="ctr">
              <a:spcBef>
                <a:spcPts val="0"/>
              </a:spcBef>
              <a:spcAft>
                <a:spcPts val="0"/>
              </a:spcAft>
              <a:buClr>
                <a:schemeClr val="lt1"/>
              </a:buClr>
              <a:buSzPts val="3600"/>
              <a:buNone/>
              <a:defRPr sz="3600" b="1">
                <a:solidFill>
                  <a:schemeClr val="lt1"/>
                </a:solidFill>
              </a:defRPr>
            </a:lvl7pPr>
            <a:lvl8pPr lvl="7" algn="ctr">
              <a:spcBef>
                <a:spcPts val="0"/>
              </a:spcBef>
              <a:spcAft>
                <a:spcPts val="0"/>
              </a:spcAft>
              <a:buClr>
                <a:schemeClr val="lt1"/>
              </a:buClr>
              <a:buSzPts val="3600"/>
              <a:buNone/>
              <a:defRPr sz="3600" b="1">
                <a:solidFill>
                  <a:schemeClr val="lt1"/>
                </a:solidFill>
              </a:defRPr>
            </a:lvl8pPr>
            <a:lvl9pPr lvl="8" algn="ctr">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10" name="Google Shape;10;p2"/>
          <p:cNvSpPr txBox="1">
            <a:spLocks noGrp="1"/>
          </p:cNvSpPr>
          <p:nvPr>
            <p:ph type="subTitle" idx="1"/>
          </p:nvPr>
        </p:nvSpPr>
        <p:spPr>
          <a:xfrm>
            <a:off x="2044200" y="4939533"/>
            <a:ext cx="5055600" cy="619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410203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1920751" y="2179233"/>
            <a:ext cx="5302500" cy="1488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7200"/>
              <a:buNone/>
              <a:defRPr sz="7200">
                <a:solidFill>
                  <a:schemeClr val="lt1"/>
                </a:solidFill>
              </a:defRPr>
            </a:lvl1pPr>
            <a:lvl2pPr lvl="1" algn="ctr">
              <a:spcBef>
                <a:spcPts val="0"/>
              </a:spcBef>
              <a:spcAft>
                <a:spcPts val="0"/>
              </a:spcAft>
              <a:buClr>
                <a:schemeClr val="lt1"/>
              </a:buClr>
              <a:buSzPts val="7200"/>
              <a:buNone/>
              <a:defRPr sz="7200">
                <a:solidFill>
                  <a:schemeClr val="lt1"/>
                </a:solidFill>
              </a:defRPr>
            </a:lvl2pPr>
            <a:lvl3pPr lvl="2" algn="ctr">
              <a:spcBef>
                <a:spcPts val="0"/>
              </a:spcBef>
              <a:spcAft>
                <a:spcPts val="0"/>
              </a:spcAft>
              <a:buClr>
                <a:schemeClr val="lt1"/>
              </a:buClr>
              <a:buSzPts val="7200"/>
              <a:buNone/>
              <a:defRPr sz="7200">
                <a:solidFill>
                  <a:schemeClr val="lt1"/>
                </a:solidFill>
              </a:defRPr>
            </a:lvl3pPr>
            <a:lvl4pPr lvl="3" algn="ctr">
              <a:spcBef>
                <a:spcPts val="0"/>
              </a:spcBef>
              <a:spcAft>
                <a:spcPts val="0"/>
              </a:spcAft>
              <a:buClr>
                <a:schemeClr val="lt1"/>
              </a:buClr>
              <a:buSzPts val="7200"/>
              <a:buNone/>
              <a:defRPr sz="7200">
                <a:solidFill>
                  <a:schemeClr val="lt1"/>
                </a:solidFill>
              </a:defRPr>
            </a:lvl4pPr>
            <a:lvl5pPr lvl="4" algn="ctr">
              <a:spcBef>
                <a:spcPts val="0"/>
              </a:spcBef>
              <a:spcAft>
                <a:spcPts val="0"/>
              </a:spcAft>
              <a:buClr>
                <a:schemeClr val="lt1"/>
              </a:buClr>
              <a:buSzPts val="7200"/>
              <a:buNone/>
              <a:defRPr sz="7200">
                <a:solidFill>
                  <a:schemeClr val="lt1"/>
                </a:solidFill>
              </a:defRPr>
            </a:lvl5pPr>
            <a:lvl6pPr lvl="5" algn="ctr">
              <a:spcBef>
                <a:spcPts val="0"/>
              </a:spcBef>
              <a:spcAft>
                <a:spcPts val="0"/>
              </a:spcAft>
              <a:buClr>
                <a:schemeClr val="lt1"/>
              </a:buClr>
              <a:buSzPts val="7200"/>
              <a:buNone/>
              <a:defRPr sz="7200">
                <a:solidFill>
                  <a:schemeClr val="lt1"/>
                </a:solidFill>
              </a:defRPr>
            </a:lvl6pPr>
            <a:lvl7pPr lvl="6" algn="ctr">
              <a:spcBef>
                <a:spcPts val="0"/>
              </a:spcBef>
              <a:spcAft>
                <a:spcPts val="0"/>
              </a:spcAft>
              <a:buClr>
                <a:schemeClr val="lt1"/>
              </a:buClr>
              <a:buSzPts val="7200"/>
              <a:buNone/>
              <a:defRPr sz="7200">
                <a:solidFill>
                  <a:schemeClr val="lt1"/>
                </a:solidFill>
              </a:defRPr>
            </a:lvl7pPr>
            <a:lvl8pPr lvl="7" algn="ctr">
              <a:spcBef>
                <a:spcPts val="0"/>
              </a:spcBef>
              <a:spcAft>
                <a:spcPts val="0"/>
              </a:spcAft>
              <a:buClr>
                <a:schemeClr val="lt1"/>
              </a:buClr>
              <a:buSzPts val="7200"/>
              <a:buNone/>
              <a:defRPr sz="7200">
                <a:solidFill>
                  <a:schemeClr val="lt1"/>
                </a:solidFill>
              </a:defRPr>
            </a:lvl8pPr>
            <a:lvl9pPr lvl="8" algn="ctr">
              <a:spcBef>
                <a:spcPts val="0"/>
              </a:spcBef>
              <a:spcAft>
                <a:spcPts val="0"/>
              </a:spcAft>
              <a:buClr>
                <a:schemeClr val="lt1"/>
              </a:buClr>
              <a:buSzPts val="7200"/>
              <a:buNone/>
              <a:defRPr sz="7200">
                <a:solidFill>
                  <a:schemeClr val="lt1"/>
                </a:solidFill>
              </a:defRPr>
            </a:lvl9pPr>
          </a:lstStyle>
          <a:p>
            <a:r>
              <a:t>xx%</a:t>
            </a:r>
          </a:p>
        </p:txBody>
      </p:sp>
      <p:sp>
        <p:nvSpPr>
          <p:cNvPr id="39" name="Google Shape;39;p11"/>
          <p:cNvSpPr txBox="1">
            <a:spLocks noGrp="1"/>
          </p:cNvSpPr>
          <p:nvPr>
            <p:ph type="body" idx="1"/>
          </p:nvPr>
        </p:nvSpPr>
        <p:spPr>
          <a:xfrm>
            <a:off x="2786551" y="4125967"/>
            <a:ext cx="3570900" cy="756000"/>
          </a:xfrm>
          <a:prstGeom prst="rect">
            <a:avLst/>
          </a:prstGeom>
        </p:spPr>
        <p:txBody>
          <a:bodyPr spcFirstLastPara="1" wrap="square" lIns="91425" tIns="91425" rIns="91425" bIns="91425" anchor="t" anchorCtr="0">
            <a:noAutofit/>
          </a:bodyPr>
          <a:lstStyle>
            <a:lvl1pPr marL="457189" lvl="0" indent="-342891" algn="ctr">
              <a:spcBef>
                <a:spcPts val="0"/>
              </a:spcBef>
              <a:spcAft>
                <a:spcPts val="0"/>
              </a:spcAft>
              <a:buClr>
                <a:schemeClr val="accent1"/>
              </a:buClr>
              <a:buSzPts val="1800"/>
              <a:buChar char="●"/>
              <a:defRPr>
                <a:solidFill>
                  <a:schemeClr val="accent1"/>
                </a:solidFill>
              </a:defRPr>
            </a:lvl1pPr>
            <a:lvl2pPr marL="914377" lvl="1" indent="-342891" algn="ctr">
              <a:spcBef>
                <a:spcPts val="1600"/>
              </a:spcBef>
              <a:spcAft>
                <a:spcPts val="0"/>
              </a:spcAft>
              <a:buClr>
                <a:schemeClr val="accent1"/>
              </a:buClr>
              <a:buSzPts val="1800"/>
              <a:buChar char="○"/>
              <a:defRPr sz="1800">
                <a:solidFill>
                  <a:schemeClr val="accent1"/>
                </a:solidFill>
              </a:defRPr>
            </a:lvl2pPr>
            <a:lvl3pPr marL="1371566" lvl="2" indent="-342891" algn="ctr">
              <a:spcBef>
                <a:spcPts val="1600"/>
              </a:spcBef>
              <a:spcAft>
                <a:spcPts val="0"/>
              </a:spcAft>
              <a:buClr>
                <a:schemeClr val="accent1"/>
              </a:buClr>
              <a:buSzPts val="1800"/>
              <a:buChar char="■"/>
              <a:defRPr sz="1800">
                <a:solidFill>
                  <a:schemeClr val="accent1"/>
                </a:solidFill>
              </a:defRPr>
            </a:lvl3pPr>
            <a:lvl4pPr marL="1828754" lvl="3" indent="-342891" algn="ctr">
              <a:spcBef>
                <a:spcPts val="1600"/>
              </a:spcBef>
              <a:spcAft>
                <a:spcPts val="0"/>
              </a:spcAft>
              <a:buClr>
                <a:schemeClr val="accent1"/>
              </a:buClr>
              <a:buSzPts val="1800"/>
              <a:buChar char="●"/>
              <a:defRPr sz="1800">
                <a:solidFill>
                  <a:schemeClr val="accent1"/>
                </a:solidFill>
              </a:defRPr>
            </a:lvl4pPr>
            <a:lvl5pPr marL="2285943" lvl="4" indent="-342891" algn="ctr">
              <a:spcBef>
                <a:spcPts val="1600"/>
              </a:spcBef>
              <a:spcAft>
                <a:spcPts val="0"/>
              </a:spcAft>
              <a:buClr>
                <a:schemeClr val="accent1"/>
              </a:buClr>
              <a:buSzPts val="1800"/>
              <a:buChar char="○"/>
              <a:defRPr sz="1800">
                <a:solidFill>
                  <a:schemeClr val="accent1"/>
                </a:solidFill>
              </a:defRPr>
            </a:lvl5pPr>
            <a:lvl6pPr marL="2743131" lvl="5" indent="-342891" algn="ctr">
              <a:spcBef>
                <a:spcPts val="1600"/>
              </a:spcBef>
              <a:spcAft>
                <a:spcPts val="0"/>
              </a:spcAft>
              <a:buClr>
                <a:schemeClr val="accent1"/>
              </a:buClr>
              <a:buSzPts val="1800"/>
              <a:buChar char="■"/>
              <a:defRPr sz="1800">
                <a:solidFill>
                  <a:schemeClr val="accent1"/>
                </a:solidFill>
              </a:defRPr>
            </a:lvl6pPr>
            <a:lvl7pPr marL="3200320" lvl="6" indent="-342891" algn="ctr">
              <a:spcBef>
                <a:spcPts val="1600"/>
              </a:spcBef>
              <a:spcAft>
                <a:spcPts val="0"/>
              </a:spcAft>
              <a:buClr>
                <a:schemeClr val="accent1"/>
              </a:buClr>
              <a:buSzPts val="1800"/>
              <a:buChar char="●"/>
              <a:defRPr sz="1800">
                <a:solidFill>
                  <a:schemeClr val="accent1"/>
                </a:solidFill>
              </a:defRPr>
            </a:lvl7pPr>
            <a:lvl8pPr marL="3657509" lvl="7" indent="-342891" algn="ctr">
              <a:spcBef>
                <a:spcPts val="1600"/>
              </a:spcBef>
              <a:spcAft>
                <a:spcPts val="0"/>
              </a:spcAft>
              <a:buClr>
                <a:schemeClr val="accent1"/>
              </a:buClr>
              <a:buSzPts val="1800"/>
              <a:buChar char="○"/>
              <a:defRPr sz="1800">
                <a:solidFill>
                  <a:schemeClr val="accent1"/>
                </a:solidFill>
              </a:defRPr>
            </a:lvl8pPr>
            <a:lvl9pPr marL="4114697" lvl="8" indent="-342891" algn="ctr">
              <a:spcBef>
                <a:spcPts val="1600"/>
              </a:spcBef>
              <a:spcAft>
                <a:spcPts val="1600"/>
              </a:spcAft>
              <a:buClr>
                <a:schemeClr val="accent1"/>
              </a:buClr>
              <a:buSzPts val="1800"/>
              <a:buChar char="■"/>
              <a:defRPr sz="1800">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3288526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432900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43" name="Google Shape;43;p13"/>
          <p:cNvSpPr txBox="1">
            <a:spLocks noGrp="1"/>
          </p:cNvSpPr>
          <p:nvPr>
            <p:ph type="body" idx="1"/>
          </p:nvPr>
        </p:nvSpPr>
        <p:spPr>
          <a:xfrm>
            <a:off x="938501" y="1661367"/>
            <a:ext cx="7172100" cy="4053200"/>
          </a:xfrm>
          <a:prstGeom prst="rect">
            <a:avLst/>
          </a:prstGeom>
        </p:spPr>
        <p:txBody>
          <a:bodyPr spcFirstLastPara="1" wrap="square" lIns="91425" tIns="91425" rIns="91425" bIns="91425" anchor="t" anchorCtr="0">
            <a:noAutofit/>
          </a:bodyPr>
          <a:lstStyle>
            <a:lvl1pPr marL="457189" lvl="0" indent="-301618" rtl="0">
              <a:spcBef>
                <a:spcPts val="0"/>
              </a:spcBef>
              <a:spcAft>
                <a:spcPts val="0"/>
              </a:spcAft>
              <a:buClr>
                <a:schemeClr val="lt1"/>
              </a:buClr>
              <a:buSzPts val="1150"/>
              <a:buChar char="●"/>
              <a:defRPr sz="1151">
                <a:solidFill>
                  <a:schemeClr val="lt1"/>
                </a:solidFill>
              </a:defRPr>
            </a:lvl1pPr>
            <a:lvl2pPr marL="914377" lvl="1" indent="-301618" rtl="0">
              <a:spcBef>
                <a:spcPts val="1600"/>
              </a:spcBef>
              <a:spcAft>
                <a:spcPts val="0"/>
              </a:spcAft>
              <a:buClr>
                <a:schemeClr val="lt1"/>
              </a:buClr>
              <a:buSzPts val="1150"/>
              <a:buChar char="○"/>
              <a:defRPr sz="1151">
                <a:solidFill>
                  <a:schemeClr val="lt1"/>
                </a:solidFill>
              </a:defRPr>
            </a:lvl2pPr>
            <a:lvl3pPr marL="1371566" lvl="2" indent="-301618" rtl="0">
              <a:spcBef>
                <a:spcPts val="1600"/>
              </a:spcBef>
              <a:spcAft>
                <a:spcPts val="0"/>
              </a:spcAft>
              <a:buClr>
                <a:schemeClr val="lt1"/>
              </a:buClr>
              <a:buSzPts val="1150"/>
              <a:buChar char="■"/>
              <a:defRPr sz="1151">
                <a:solidFill>
                  <a:schemeClr val="lt1"/>
                </a:solidFill>
              </a:defRPr>
            </a:lvl3pPr>
            <a:lvl4pPr marL="1828754" lvl="3" indent="-301618" rtl="0">
              <a:spcBef>
                <a:spcPts val="1600"/>
              </a:spcBef>
              <a:spcAft>
                <a:spcPts val="0"/>
              </a:spcAft>
              <a:buClr>
                <a:schemeClr val="lt1"/>
              </a:buClr>
              <a:buSzPts val="1150"/>
              <a:buChar char="●"/>
              <a:defRPr sz="1151">
                <a:solidFill>
                  <a:schemeClr val="lt1"/>
                </a:solidFill>
              </a:defRPr>
            </a:lvl4pPr>
            <a:lvl5pPr marL="2285943" lvl="4" indent="-301618" rtl="0">
              <a:spcBef>
                <a:spcPts val="1600"/>
              </a:spcBef>
              <a:spcAft>
                <a:spcPts val="0"/>
              </a:spcAft>
              <a:buClr>
                <a:schemeClr val="lt1"/>
              </a:buClr>
              <a:buSzPts val="1150"/>
              <a:buChar char="○"/>
              <a:defRPr sz="1151">
                <a:solidFill>
                  <a:schemeClr val="lt1"/>
                </a:solidFill>
              </a:defRPr>
            </a:lvl5pPr>
            <a:lvl6pPr marL="2743131" lvl="5" indent="-301618" rtl="0">
              <a:spcBef>
                <a:spcPts val="1600"/>
              </a:spcBef>
              <a:spcAft>
                <a:spcPts val="0"/>
              </a:spcAft>
              <a:buClr>
                <a:schemeClr val="lt1"/>
              </a:buClr>
              <a:buSzPts val="1150"/>
              <a:buChar char="■"/>
              <a:defRPr sz="1151">
                <a:solidFill>
                  <a:schemeClr val="lt1"/>
                </a:solidFill>
              </a:defRPr>
            </a:lvl6pPr>
            <a:lvl7pPr marL="3200320" lvl="6" indent="-301618" rtl="0">
              <a:spcBef>
                <a:spcPts val="1600"/>
              </a:spcBef>
              <a:spcAft>
                <a:spcPts val="0"/>
              </a:spcAft>
              <a:buClr>
                <a:schemeClr val="lt1"/>
              </a:buClr>
              <a:buSzPts val="1150"/>
              <a:buChar char="●"/>
              <a:defRPr sz="1151">
                <a:solidFill>
                  <a:schemeClr val="lt1"/>
                </a:solidFill>
              </a:defRPr>
            </a:lvl7pPr>
            <a:lvl8pPr marL="3657509" lvl="7" indent="-301618" rtl="0">
              <a:spcBef>
                <a:spcPts val="1600"/>
              </a:spcBef>
              <a:spcAft>
                <a:spcPts val="0"/>
              </a:spcAft>
              <a:buClr>
                <a:schemeClr val="lt1"/>
              </a:buClr>
              <a:buSzPts val="1150"/>
              <a:buChar char="○"/>
              <a:defRPr sz="1151">
                <a:solidFill>
                  <a:schemeClr val="lt1"/>
                </a:solidFill>
              </a:defRPr>
            </a:lvl8pPr>
            <a:lvl9pPr marL="4114697" lvl="8" indent="-301618" rtl="0">
              <a:spcBef>
                <a:spcPts val="1600"/>
              </a:spcBef>
              <a:spcAft>
                <a:spcPts val="1600"/>
              </a:spcAft>
              <a:buClr>
                <a:schemeClr val="lt1"/>
              </a:buClr>
              <a:buSzPts val="1150"/>
              <a:buChar char="■"/>
              <a:defRPr sz="1151">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367340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3538497"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46" name="Google Shape;46;p14"/>
          <p:cNvSpPr txBox="1">
            <a:spLocks noGrp="1"/>
          </p:cNvSpPr>
          <p:nvPr>
            <p:ph type="subTitle" idx="1"/>
          </p:nvPr>
        </p:nvSpPr>
        <p:spPr>
          <a:xfrm>
            <a:off x="3538497"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47" name="Google Shape;47;p14"/>
          <p:cNvSpPr txBox="1">
            <a:spLocks noGrp="1"/>
          </p:cNvSpPr>
          <p:nvPr>
            <p:ph type="title" idx="2"/>
          </p:nvPr>
        </p:nvSpPr>
        <p:spPr>
          <a:xfrm>
            <a:off x="6028553"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48" name="Google Shape;48;p14"/>
          <p:cNvSpPr txBox="1">
            <a:spLocks noGrp="1"/>
          </p:cNvSpPr>
          <p:nvPr>
            <p:ph type="subTitle" idx="3"/>
          </p:nvPr>
        </p:nvSpPr>
        <p:spPr>
          <a:xfrm>
            <a:off x="6028553"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49" name="Google Shape;49;p14"/>
          <p:cNvSpPr txBox="1">
            <a:spLocks noGrp="1"/>
          </p:cNvSpPr>
          <p:nvPr>
            <p:ph type="title" idx="4"/>
          </p:nvPr>
        </p:nvSpPr>
        <p:spPr>
          <a:xfrm>
            <a:off x="1048447"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50" name="Google Shape;50;p14"/>
          <p:cNvSpPr txBox="1">
            <a:spLocks noGrp="1"/>
          </p:cNvSpPr>
          <p:nvPr>
            <p:ph type="subTitle" idx="5"/>
          </p:nvPr>
        </p:nvSpPr>
        <p:spPr>
          <a:xfrm>
            <a:off x="1048447"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51" name="Google Shape;51;p14"/>
          <p:cNvSpPr txBox="1">
            <a:spLocks noGrp="1"/>
          </p:cNvSpPr>
          <p:nvPr>
            <p:ph type="title" idx="6" hasCustomPrompt="1"/>
          </p:nvPr>
        </p:nvSpPr>
        <p:spPr>
          <a:xfrm>
            <a:off x="1048451"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2" name="Google Shape;52;p14"/>
          <p:cNvSpPr txBox="1">
            <a:spLocks noGrp="1"/>
          </p:cNvSpPr>
          <p:nvPr>
            <p:ph type="title" idx="7" hasCustomPrompt="1"/>
          </p:nvPr>
        </p:nvSpPr>
        <p:spPr>
          <a:xfrm>
            <a:off x="3538500"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3" name="Google Shape;53;p14"/>
          <p:cNvSpPr txBox="1">
            <a:spLocks noGrp="1"/>
          </p:cNvSpPr>
          <p:nvPr>
            <p:ph type="title" idx="8" hasCustomPrompt="1"/>
          </p:nvPr>
        </p:nvSpPr>
        <p:spPr>
          <a:xfrm>
            <a:off x="6028551"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Tree>
    <p:extLst>
      <p:ext uri="{BB962C8B-B14F-4D97-AF65-F5344CB8AC3E}">
        <p14:creationId xmlns:p14="http://schemas.microsoft.com/office/powerpoint/2010/main" val="4226614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ext">
  <p:cSld name="Big Text">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4285501" y="3777167"/>
            <a:ext cx="3657300" cy="859600"/>
          </a:xfrm>
          <a:prstGeom prst="rect">
            <a:avLst/>
          </a:prstGeom>
          <a:effectLst>
            <a:outerShdw blurRad="57150" dist="19050" dir="5400000" algn="bl" rotWithShape="0">
              <a:srgbClr val="76A5AF">
                <a:alpha val="88000"/>
              </a:srgbClr>
            </a:outerShdw>
          </a:effectLst>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56" name="Google Shape;56;p15"/>
          <p:cNvSpPr txBox="1">
            <a:spLocks noGrp="1"/>
          </p:cNvSpPr>
          <p:nvPr>
            <p:ph type="subTitle" idx="1"/>
          </p:nvPr>
        </p:nvSpPr>
        <p:spPr>
          <a:xfrm>
            <a:off x="4144051" y="4733133"/>
            <a:ext cx="394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962691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6"/>
          <p:cNvSpPr txBox="1">
            <a:spLocks noGrp="1"/>
          </p:cNvSpPr>
          <p:nvPr>
            <p:ph type="ctrTitle"/>
          </p:nvPr>
        </p:nvSpPr>
        <p:spPr>
          <a:xfrm>
            <a:off x="1850526" y="1543900"/>
            <a:ext cx="5442900" cy="347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Clr>
                <a:schemeClr val="lt1"/>
              </a:buClr>
              <a:buSzPts val="3000"/>
              <a:buNone/>
              <a:defRPr sz="3000" b="1">
                <a:solidFill>
                  <a:schemeClr val="lt1"/>
                </a:solidFill>
              </a:defRPr>
            </a:lvl2pPr>
            <a:lvl3pPr lvl="2" algn="ctr" rtl="0">
              <a:spcBef>
                <a:spcPts val="0"/>
              </a:spcBef>
              <a:spcAft>
                <a:spcPts val="0"/>
              </a:spcAft>
              <a:buClr>
                <a:schemeClr val="lt1"/>
              </a:buClr>
              <a:buSzPts val="3000"/>
              <a:buNone/>
              <a:defRPr sz="3000" b="1">
                <a:solidFill>
                  <a:schemeClr val="lt1"/>
                </a:solidFill>
              </a:defRPr>
            </a:lvl3pPr>
            <a:lvl4pPr lvl="3" algn="ctr" rtl="0">
              <a:spcBef>
                <a:spcPts val="0"/>
              </a:spcBef>
              <a:spcAft>
                <a:spcPts val="0"/>
              </a:spcAft>
              <a:buClr>
                <a:schemeClr val="lt1"/>
              </a:buClr>
              <a:buSzPts val="3000"/>
              <a:buNone/>
              <a:defRPr sz="3000" b="1">
                <a:solidFill>
                  <a:schemeClr val="lt1"/>
                </a:solidFill>
              </a:defRPr>
            </a:lvl4pPr>
            <a:lvl5pPr lvl="4" algn="ctr" rtl="0">
              <a:spcBef>
                <a:spcPts val="0"/>
              </a:spcBef>
              <a:spcAft>
                <a:spcPts val="0"/>
              </a:spcAft>
              <a:buClr>
                <a:schemeClr val="lt1"/>
              </a:buClr>
              <a:buSzPts val="3000"/>
              <a:buNone/>
              <a:defRPr sz="3000" b="1">
                <a:solidFill>
                  <a:schemeClr val="lt1"/>
                </a:solidFill>
              </a:defRPr>
            </a:lvl5pPr>
            <a:lvl6pPr lvl="5" algn="ctr" rtl="0">
              <a:spcBef>
                <a:spcPts val="0"/>
              </a:spcBef>
              <a:spcAft>
                <a:spcPts val="0"/>
              </a:spcAft>
              <a:buClr>
                <a:schemeClr val="lt1"/>
              </a:buClr>
              <a:buSzPts val="3000"/>
              <a:buNone/>
              <a:defRPr sz="3000" b="1">
                <a:solidFill>
                  <a:schemeClr val="lt1"/>
                </a:solidFill>
              </a:defRPr>
            </a:lvl6pPr>
            <a:lvl7pPr lvl="6" algn="ctr" rtl="0">
              <a:spcBef>
                <a:spcPts val="0"/>
              </a:spcBef>
              <a:spcAft>
                <a:spcPts val="0"/>
              </a:spcAft>
              <a:buClr>
                <a:schemeClr val="lt1"/>
              </a:buClr>
              <a:buSzPts val="3000"/>
              <a:buNone/>
              <a:defRPr sz="3000" b="1">
                <a:solidFill>
                  <a:schemeClr val="lt1"/>
                </a:solidFill>
              </a:defRPr>
            </a:lvl7pPr>
            <a:lvl8pPr lvl="7" algn="ctr" rtl="0">
              <a:spcBef>
                <a:spcPts val="0"/>
              </a:spcBef>
              <a:spcAft>
                <a:spcPts val="0"/>
              </a:spcAft>
              <a:buClr>
                <a:schemeClr val="lt1"/>
              </a:buClr>
              <a:buSzPts val="3000"/>
              <a:buNone/>
              <a:defRPr sz="3000" b="1">
                <a:solidFill>
                  <a:schemeClr val="lt1"/>
                </a:solidFill>
              </a:defRPr>
            </a:lvl8pPr>
            <a:lvl9pPr lvl="8" algn="ctr" rtl="0">
              <a:spcBef>
                <a:spcPts val="0"/>
              </a:spcBef>
              <a:spcAft>
                <a:spcPts val="0"/>
              </a:spcAft>
              <a:buClr>
                <a:schemeClr val="lt1"/>
              </a:buClr>
              <a:buSzPts val="3000"/>
              <a:buNone/>
              <a:defRPr sz="3000" b="1">
                <a:solidFill>
                  <a:schemeClr val="lt1"/>
                </a:solidFill>
              </a:defRPr>
            </a:lvl9pPr>
          </a:lstStyle>
          <a:p>
            <a:r>
              <a:rPr lang="en-US"/>
              <a:t>Click to edit Master title style</a:t>
            </a:r>
            <a:endParaRPr/>
          </a:p>
        </p:txBody>
      </p:sp>
      <p:sp>
        <p:nvSpPr>
          <p:cNvPr id="59" name="Google Shape;59;p16"/>
          <p:cNvSpPr txBox="1">
            <a:spLocks noGrp="1"/>
          </p:cNvSpPr>
          <p:nvPr>
            <p:ph type="subTitle" idx="1"/>
          </p:nvPr>
        </p:nvSpPr>
        <p:spPr>
          <a:xfrm>
            <a:off x="2481900" y="5260800"/>
            <a:ext cx="418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2028348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1937339" y="3284233"/>
            <a:ext cx="23901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2" name="Google Shape;62;p17"/>
          <p:cNvSpPr txBox="1">
            <a:spLocks noGrp="1"/>
          </p:cNvSpPr>
          <p:nvPr>
            <p:ph type="subTitle" idx="1"/>
          </p:nvPr>
        </p:nvSpPr>
        <p:spPr>
          <a:xfrm>
            <a:off x="1937339" y="4197433"/>
            <a:ext cx="23901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3" name="Google Shape;63;p17"/>
          <p:cNvSpPr txBox="1">
            <a:spLocks noGrp="1"/>
          </p:cNvSpPr>
          <p:nvPr>
            <p:ph type="title" idx="2"/>
          </p:nvPr>
        </p:nvSpPr>
        <p:spPr>
          <a:xfrm>
            <a:off x="4816563" y="3284233"/>
            <a:ext cx="23901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4" name="Google Shape;64;p17"/>
          <p:cNvSpPr txBox="1">
            <a:spLocks noGrp="1"/>
          </p:cNvSpPr>
          <p:nvPr>
            <p:ph type="subTitle" idx="3"/>
          </p:nvPr>
        </p:nvSpPr>
        <p:spPr>
          <a:xfrm>
            <a:off x="4816563" y="4197433"/>
            <a:ext cx="23901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5" name="Google Shape;65;p17"/>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446564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hree Columns ">
  <p:cSld name="Title + Three Columns ">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3538497"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8" name="Google Shape;68;p18"/>
          <p:cNvSpPr txBox="1">
            <a:spLocks noGrp="1"/>
          </p:cNvSpPr>
          <p:nvPr>
            <p:ph type="subTitle" idx="1"/>
          </p:nvPr>
        </p:nvSpPr>
        <p:spPr>
          <a:xfrm>
            <a:off x="3538497"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9" name="Google Shape;69;p18"/>
          <p:cNvSpPr txBox="1">
            <a:spLocks noGrp="1"/>
          </p:cNvSpPr>
          <p:nvPr>
            <p:ph type="title" idx="2"/>
          </p:nvPr>
        </p:nvSpPr>
        <p:spPr>
          <a:xfrm>
            <a:off x="6028553"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70" name="Google Shape;70;p18"/>
          <p:cNvSpPr txBox="1">
            <a:spLocks noGrp="1"/>
          </p:cNvSpPr>
          <p:nvPr>
            <p:ph type="subTitle" idx="3"/>
          </p:nvPr>
        </p:nvSpPr>
        <p:spPr>
          <a:xfrm>
            <a:off x="6028553"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71" name="Google Shape;71;p18"/>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72" name="Google Shape;72;p18"/>
          <p:cNvSpPr txBox="1">
            <a:spLocks noGrp="1"/>
          </p:cNvSpPr>
          <p:nvPr>
            <p:ph type="title" idx="5"/>
          </p:nvPr>
        </p:nvSpPr>
        <p:spPr>
          <a:xfrm>
            <a:off x="1048447"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73" name="Google Shape;73;p18"/>
          <p:cNvSpPr txBox="1">
            <a:spLocks noGrp="1"/>
          </p:cNvSpPr>
          <p:nvPr>
            <p:ph type="subTitle" idx="6"/>
          </p:nvPr>
        </p:nvSpPr>
        <p:spPr>
          <a:xfrm>
            <a:off x="1048447"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4051093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text">
  <p:cSld name="1_Big text">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1273500" y="1825333"/>
            <a:ext cx="6597000" cy="281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500"/>
              <a:buNone/>
              <a:defRPr sz="45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76" name="Google Shape;76;p19"/>
          <p:cNvSpPr txBox="1">
            <a:spLocks noGrp="1"/>
          </p:cNvSpPr>
          <p:nvPr>
            <p:ph type="subTitle" idx="1"/>
          </p:nvPr>
        </p:nvSpPr>
        <p:spPr>
          <a:xfrm>
            <a:off x="2481900" y="3359367"/>
            <a:ext cx="418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3228034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p:cSld name="Title + Design">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203403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762671" y="4237000"/>
            <a:ext cx="3068700" cy="7984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3" name="Google Shape;13;p3"/>
          <p:cNvSpPr txBox="1">
            <a:spLocks noGrp="1"/>
          </p:cNvSpPr>
          <p:nvPr>
            <p:ph type="title" idx="2" hasCustomPrompt="1"/>
          </p:nvPr>
        </p:nvSpPr>
        <p:spPr>
          <a:xfrm>
            <a:off x="1048271" y="4383333"/>
            <a:ext cx="2412900" cy="1242000"/>
          </a:xfrm>
          <a:prstGeom prst="rect">
            <a:avLst/>
          </a:prstGeom>
          <a:effectLst>
            <a:outerShdw blurRad="114300" dist="28575" dir="6360000" algn="bl" rotWithShape="0">
              <a:schemeClr val="accent1">
                <a:alpha val="50000"/>
              </a:schemeClr>
            </a:outerShdw>
          </a:effectLst>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7200"/>
              <a:buNone/>
              <a:defRPr sz="7200">
                <a:solidFill>
                  <a:schemeClr val="lt1"/>
                </a:solidFill>
              </a:defRPr>
            </a:lvl2pPr>
            <a:lvl3pPr lvl="2" algn="ctr" rtl="0">
              <a:spcBef>
                <a:spcPts val="0"/>
              </a:spcBef>
              <a:spcAft>
                <a:spcPts val="0"/>
              </a:spcAft>
              <a:buClr>
                <a:schemeClr val="lt1"/>
              </a:buClr>
              <a:buSzPts val="7200"/>
              <a:buNone/>
              <a:defRPr sz="7200">
                <a:solidFill>
                  <a:schemeClr val="lt1"/>
                </a:solidFill>
              </a:defRPr>
            </a:lvl3pPr>
            <a:lvl4pPr lvl="3" algn="ctr" rtl="0">
              <a:spcBef>
                <a:spcPts val="0"/>
              </a:spcBef>
              <a:spcAft>
                <a:spcPts val="0"/>
              </a:spcAft>
              <a:buClr>
                <a:schemeClr val="lt1"/>
              </a:buClr>
              <a:buSzPts val="7200"/>
              <a:buNone/>
              <a:defRPr sz="7200">
                <a:solidFill>
                  <a:schemeClr val="lt1"/>
                </a:solidFill>
              </a:defRPr>
            </a:lvl4pPr>
            <a:lvl5pPr lvl="4" algn="ctr" rtl="0">
              <a:spcBef>
                <a:spcPts val="0"/>
              </a:spcBef>
              <a:spcAft>
                <a:spcPts val="0"/>
              </a:spcAft>
              <a:buClr>
                <a:schemeClr val="lt1"/>
              </a:buClr>
              <a:buSzPts val="7200"/>
              <a:buNone/>
              <a:defRPr sz="7200">
                <a:solidFill>
                  <a:schemeClr val="lt1"/>
                </a:solidFill>
              </a:defRPr>
            </a:lvl5pPr>
            <a:lvl6pPr lvl="5" algn="ctr" rtl="0">
              <a:spcBef>
                <a:spcPts val="0"/>
              </a:spcBef>
              <a:spcAft>
                <a:spcPts val="0"/>
              </a:spcAft>
              <a:buClr>
                <a:schemeClr val="lt1"/>
              </a:buClr>
              <a:buSzPts val="7200"/>
              <a:buNone/>
              <a:defRPr sz="7200">
                <a:solidFill>
                  <a:schemeClr val="lt1"/>
                </a:solidFill>
              </a:defRPr>
            </a:lvl6pPr>
            <a:lvl7pPr lvl="6" algn="ctr" rtl="0">
              <a:spcBef>
                <a:spcPts val="0"/>
              </a:spcBef>
              <a:spcAft>
                <a:spcPts val="0"/>
              </a:spcAft>
              <a:buClr>
                <a:schemeClr val="lt1"/>
              </a:buClr>
              <a:buSzPts val="7200"/>
              <a:buNone/>
              <a:defRPr sz="7200">
                <a:solidFill>
                  <a:schemeClr val="lt1"/>
                </a:solidFill>
              </a:defRPr>
            </a:lvl7pPr>
            <a:lvl8pPr lvl="7" algn="ctr" rtl="0">
              <a:spcBef>
                <a:spcPts val="0"/>
              </a:spcBef>
              <a:spcAft>
                <a:spcPts val="0"/>
              </a:spcAft>
              <a:buClr>
                <a:schemeClr val="lt1"/>
              </a:buClr>
              <a:buSzPts val="7200"/>
              <a:buNone/>
              <a:defRPr sz="7200">
                <a:solidFill>
                  <a:schemeClr val="lt1"/>
                </a:solidFill>
              </a:defRPr>
            </a:lvl8pPr>
            <a:lvl9pPr lvl="8" algn="ctr" rtl="0">
              <a:spcBef>
                <a:spcPts val="0"/>
              </a:spcBef>
              <a:spcAft>
                <a:spcPts val="0"/>
              </a:spcAft>
              <a:buClr>
                <a:schemeClr val="lt1"/>
              </a:buClr>
              <a:buSzPts val="7200"/>
              <a:buNone/>
              <a:defRPr sz="7200">
                <a:solidFill>
                  <a:schemeClr val="lt1"/>
                </a:solidFill>
              </a:defRPr>
            </a:lvl9pPr>
          </a:lstStyle>
          <a:p>
            <a:r>
              <a:t>xx%</a:t>
            </a:r>
          </a:p>
        </p:txBody>
      </p:sp>
      <p:sp>
        <p:nvSpPr>
          <p:cNvPr id="14" name="Google Shape;14;p3"/>
          <p:cNvSpPr txBox="1">
            <a:spLocks noGrp="1"/>
          </p:cNvSpPr>
          <p:nvPr>
            <p:ph type="subTitle" idx="1"/>
          </p:nvPr>
        </p:nvSpPr>
        <p:spPr>
          <a:xfrm>
            <a:off x="3762671" y="4960867"/>
            <a:ext cx="3068700" cy="61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917262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467791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569096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865968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wo Lists">
  <p:cSld name="Title + Two Lists">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24"/>
          <p:cNvSpPr txBox="1">
            <a:spLocks noGrp="1"/>
          </p:cNvSpPr>
          <p:nvPr>
            <p:ph type="title"/>
          </p:nvPr>
        </p:nvSpPr>
        <p:spPr>
          <a:xfrm>
            <a:off x="938501" y="593367"/>
            <a:ext cx="4964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87" name="Google Shape;87;p24"/>
          <p:cNvSpPr txBox="1">
            <a:spLocks noGrp="1"/>
          </p:cNvSpPr>
          <p:nvPr>
            <p:ph type="body" idx="1"/>
          </p:nvPr>
        </p:nvSpPr>
        <p:spPr>
          <a:xfrm>
            <a:off x="1067242" y="3535700"/>
            <a:ext cx="3258900" cy="2394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0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88" name="Google Shape;88;p24"/>
          <p:cNvSpPr txBox="1">
            <a:spLocks noGrp="1"/>
          </p:cNvSpPr>
          <p:nvPr>
            <p:ph type="body" idx="2"/>
          </p:nvPr>
        </p:nvSpPr>
        <p:spPr>
          <a:xfrm>
            <a:off x="4673853" y="3535700"/>
            <a:ext cx="3258900" cy="2394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0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89" name="Google Shape;89;p24"/>
          <p:cNvSpPr txBox="1">
            <a:spLocks noGrp="1"/>
          </p:cNvSpPr>
          <p:nvPr>
            <p:ph type="title" idx="3"/>
          </p:nvPr>
        </p:nvSpPr>
        <p:spPr>
          <a:xfrm>
            <a:off x="1213499" y="2606833"/>
            <a:ext cx="3258900" cy="73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0" name="Google Shape;90;p24"/>
          <p:cNvSpPr txBox="1">
            <a:spLocks noGrp="1"/>
          </p:cNvSpPr>
          <p:nvPr>
            <p:ph type="title" idx="4"/>
          </p:nvPr>
        </p:nvSpPr>
        <p:spPr>
          <a:xfrm>
            <a:off x="4820099" y="2606833"/>
            <a:ext cx="3258900" cy="73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884165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2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93" name="Google Shape;93;p25"/>
          <p:cNvSpPr txBox="1">
            <a:spLocks noGrp="1"/>
          </p:cNvSpPr>
          <p:nvPr>
            <p:ph type="title" idx="2"/>
          </p:nvPr>
        </p:nvSpPr>
        <p:spPr>
          <a:xfrm>
            <a:off x="898387"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4" name="Google Shape;94;p25"/>
          <p:cNvSpPr txBox="1">
            <a:spLocks noGrp="1"/>
          </p:cNvSpPr>
          <p:nvPr>
            <p:ph type="subTitle" idx="1"/>
          </p:nvPr>
        </p:nvSpPr>
        <p:spPr>
          <a:xfrm>
            <a:off x="898389"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5" name="Google Shape;95;p25"/>
          <p:cNvSpPr txBox="1">
            <a:spLocks noGrp="1"/>
          </p:cNvSpPr>
          <p:nvPr>
            <p:ph type="title" idx="3"/>
          </p:nvPr>
        </p:nvSpPr>
        <p:spPr>
          <a:xfrm>
            <a:off x="2790261"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6" name="Google Shape;96;p25"/>
          <p:cNvSpPr txBox="1">
            <a:spLocks noGrp="1"/>
          </p:cNvSpPr>
          <p:nvPr>
            <p:ph type="subTitle" idx="4"/>
          </p:nvPr>
        </p:nvSpPr>
        <p:spPr>
          <a:xfrm>
            <a:off x="2790264"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7" name="Google Shape;97;p25"/>
          <p:cNvSpPr txBox="1">
            <a:spLocks noGrp="1"/>
          </p:cNvSpPr>
          <p:nvPr>
            <p:ph type="title" idx="5"/>
          </p:nvPr>
        </p:nvSpPr>
        <p:spPr>
          <a:xfrm>
            <a:off x="4682136"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8" name="Google Shape;98;p25"/>
          <p:cNvSpPr txBox="1">
            <a:spLocks noGrp="1"/>
          </p:cNvSpPr>
          <p:nvPr>
            <p:ph type="subTitle" idx="6"/>
          </p:nvPr>
        </p:nvSpPr>
        <p:spPr>
          <a:xfrm>
            <a:off x="4682139"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9" name="Google Shape;99;p25"/>
          <p:cNvSpPr txBox="1">
            <a:spLocks noGrp="1"/>
          </p:cNvSpPr>
          <p:nvPr>
            <p:ph type="title" idx="7"/>
          </p:nvPr>
        </p:nvSpPr>
        <p:spPr>
          <a:xfrm>
            <a:off x="6574011"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00" name="Google Shape;100;p25"/>
          <p:cNvSpPr txBox="1">
            <a:spLocks noGrp="1"/>
          </p:cNvSpPr>
          <p:nvPr>
            <p:ph type="subTitle" idx="8"/>
          </p:nvPr>
        </p:nvSpPr>
        <p:spPr>
          <a:xfrm>
            <a:off x="6574015"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41650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Numbers">
  <p:cSld name="Three Numbers">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6"/>
          <p:cNvSpPr txBox="1">
            <a:spLocks noGrp="1"/>
          </p:cNvSpPr>
          <p:nvPr>
            <p:ph type="title" hasCustomPrompt="1"/>
          </p:nvPr>
        </p:nvSpPr>
        <p:spPr>
          <a:xfrm>
            <a:off x="4996801" y="882457"/>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3" name="Google Shape;103;p26"/>
          <p:cNvSpPr txBox="1">
            <a:spLocks noGrp="1"/>
          </p:cNvSpPr>
          <p:nvPr>
            <p:ph type="subTitle" idx="1"/>
          </p:nvPr>
        </p:nvSpPr>
        <p:spPr>
          <a:xfrm>
            <a:off x="4911001" y="1687800"/>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
        <p:nvSpPr>
          <p:cNvPr id="104" name="Google Shape;104;p26"/>
          <p:cNvSpPr txBox="1">
            <a:spLocks noGrp="1"/>
          </p:cNvSpPr>
          <p:nvPr>
            <p:ph type="title" idx="2" hasCustomPrompt="1"/>
          </p:nvPr>
        </p:nvSpPr>
        <p:spPr>
          <a:xfrm>
            <a:off x="4996801" y="2798924"/>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 name="Google Shape;105;p26"/>
          <p:cNvSpPr txBox="1">
            <a:spLocks noGrp="1"/>
          </p:cNvSpPr>
          <p:nvPr>
            <p:ph type="subTitle" idx="3"/>
          </p:nvPr>
        </p:nvSpPr>
        <p:spPr>
          <a:xfrm>
            <a:off x="4911001" y="3604267"/>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
        <p:nvSpPr>
          <p:cNvPr id="106" name="Google Shape;106;p26"/>
          <p:cNvSpPr txBox="1">
            <a:spLocks noGrp="1"/>
          </p:cNvSpPr>
          <p:nvPr>
            <p:ph type="title" idx="4" hasCustomPrompt="1"/>
          </p:nvPr>
        </p:nvSpPr>
        <p:spPr>
          <a:xfrm>
            <a:off x="4996801" y="4715391"/>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7" name="Google Shape;107;p26"/>
          <p:cNvSpPr txBox="1">
            <a:spLocks noGrp="1"/>
          </p:cNvSpPr>
          <p:nvPr>
            <p:ph type="subTitle" idx="5"/>
          </p:nvPr>
        </p:nvSpPr>
        <p:spPr>
          <a:xfrm>
            <a:off x="4911001" y="5520733"/>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3776492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Six Columns  ">
  <p:cSld name="Title + Six Columns  ">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7"/>
          <p:cNvSpPr txBox="1">
            <a:spLocks noGrp="1"/>
          </p:cNvSpPr>
          <p:nvPr>
            <p:ph type="title"/>
          </p:nvPr>
        </p:nvSpPr>
        <p:spPr>
          <a:xfrm>
            <a:off x="3538497"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0" name="Google Shape;110;p27"/>
          <p:cNvSpPr txBox="1">
            <a:spLocks noGrp="1"/>
          </p:cNvSpPr>
          <p:nvPr>
            <p:ph type="subTitle" idx="1"/>
          </p:nvPr>
        </p:nvSpPr>
        <p:spPr>
          <a:xfrm>
            <a:off x="3538499"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1" name="Google Shape;111;p27"/>
          <p:cNvSpPr txBox="1">
            <a:spLocks noGrp="1"/>
          </p:cNvSpPr>
          <p:nvPr>
            <p:ph type="title" idx="2"/>
          </p:nvPr>
        </p:nvSpPr>
        <p:spPr>
          <a:xfrm>
            <a:off x="6028553"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2" name="Google Shape;112;p27"/>
          <p:cNvSpPr txBox="1">
            <a:spLocks noGrp="1"/>
          </p:cNvSpPr>
          <p:nvPr>
            <p:ph type="subTitle" idx="3"/>
          </p:nvPr>
        </p:nvSpPr>
        <p:spPr>
          <a:xfrm>
            <a:off x="6028552"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3" name="Google Shape;113;p27"/>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14" name="Google Shape;114;p27"/>
          <p:cNvSpPr txBox="1">
            <a:spLocks noGrp="1"/>
          </p:cNvSpPr>
          <p:nvPr>
            <p:ph type="title" idx="5"/>
          </p:nvPr>
        </p:nvSpPr>
        <p:spPr>
          <a:xfrm>
            <a:off x="1048447"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5" name="Google Shape;115;p27"/>
          <p:cNvSpPr txBox="1">
            <a:spLocks noGrp="1"/>
          </p:cNvSpPr>
          <p:nvPr>
            <p:ph type="subTitle" idx="6"/>
          </p:nvPr>
        </p:nvSpPr>
        <p:spPr>
          <a:xfrm>
            <a:off x="1048451"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6" name="Google Shape;116;p27"/>
          <p:cNvSpPr txBox="1">
            <a:spLocks noGrp="1"/>
          </p:cNvSpPr>
          <p:nvPr>
            <p:ph type="title" idx="7"/>
          </p:nvPr>
        </p:nvSpPr>
        <p:spPr>
          <a:xfrm>
            <a:off x="3538497"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7" name="Google Shape;117;p27"/>
          <p:cNvSpPr txBox="1">
            <a:spLocks noGrp="1"/>
          </p:cNvSpPr>
          <p:nvPr>
            <p:ph type="subTitle" idx="8"/>
          </p:nvPr>
        </p:nvSpPr>
        <p:spPr>
          <a:xfrm>
            <a:off x="3538499"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8" name="Google Shape;118;p27"/>
          <p:cNvSpPr txBox="1">
            <a:spLocks noGrp="1"/>
          </p:cNvSpPr>
          <p:nvPr>
            <p:ph type="title" idx="9"/>
          </p:nvPr>
        </p:nvSpPr>
        <p:spPr>
          <a:xfrm>
            <a:off x="6028553"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9" name="Google Shape;119;p27"/>
          <p:cNvSpPr txBox="1">
            <a:spLocks noGrp="1"/>
          </p:cNvSpPr>
          <p:nvPr>
            <p:ph type="subTitle" idx="13"/>
          </p:nvPr>
        </p:nvSpPr>
        <p:spPr>
          <a:xfrm>
            <a:off x="6028552"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20" name="Google Shape;120;p27"/>
          <p:cNvSpPr txBox="1">
            <a:spLocks noGrp="1"/>
          </p:cNvSpPr>
          <p:nvPr>
            <p:ph type="title" idx="14"/>
          </p:nvPr>
        </p:nvSpPr>
        <p:spPr>
          <a:xfrm>
            <a:off x="1048447"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1" name="Google Shape;121;p27"/>
          <p:cNvSpPr txBox="1">
            <a:spLocks noGrp="1"/>
          </p:cNvSpPr>
          <p:nvPr>
            <p:ph type="subTitle" idx="15"/>
          </p:nvPr>
        </p:nvSpPr>
        <p:spPr>
          <a:xfrm>
            <a:off x="1048451"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958482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Four Columns 1">
  <p:cSld name="Title + Four Columns 1">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938500" y="593367"/>
            <a:ext cx="50436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24" name="Google Shape;124;p28"/>
          <p:cNvSpPr txBox="1">
            <a:spLocks noGrp="1"/>
          </p:cNvSpPr>
          <p:nvPr>
            <p:ph type="title" idx="2"/>
          </p:nvPr>
        </p:nvSpPr>
        <p:spPr>
          <a:xfrm>
            <a:off x="1338239" y="3146433"/>
            <a:ext cx="2727600" cy="500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400"/>
              <a:buNone/>
              <a:defRPr sz="1400">
                <a:solidFill>
                  <a:schemeClr val="lt1"/>
                </a:solidFill>
              </a:defRPr>
            </a:lvl1pPr>
            <a:lvl2pPr lvl="1" algn="r" rtl="0">
              <a:spcBef>
                <a:spcPts val="0"/>
              </a:spcBef>
              <a:spcAft>
                <a:spcPts val="0"/>
              </a:spcAft>
              <a:buClr>
                <a:schemeClr val="lt1"/>
              </a:buClr>
              <a:buSzPts val="4200"/>
              <a:buNone/>
              <a:defRPr sz="4200">
                <a:solidFill>
                  <a:schemeClr val="lt1"/>
                </a:solidFill>
              </a:defRPr>
            </a:lvl2pPr>
            <a:lvl3pPr lvl="2" algn="r" rtl="0">
              <a:spcBef>
                <a:spcPts val="0"/>
              </a:spcBef>
              <a:spcAft>
                <a:spcPts val="0"/>
              </a:spcAft>
              <a:buClr>
                <a:schemeClr val="lt1"/>
              </a:buClr>
              <a:buSzPts val="4200"/>
              <a:buNone/>
              <a:defRPr sz="4200">
                <a:solidFill>
                  <a:schemeClr val="lt1"/>
                </a:solidFill>
              </a:defRPr>
            </a:lvl3pPr>
            <a:lvl4pPr lvl="3" algn="r" rtl="0">
              <a:spcBef>
                <a:spcPts val="0"/>
              </a:spcBef>
              <a:spcAft>
                <a:spcPts val="0"/>
              </a:spcAft>
              <a:buClr>
                <a:schemeClr val="lt1"/>
              </a:buClr>
              <a:buSzPts val="4200"/>
              <a:buNone/>
              <a:defRPr sz="4200">
                <a:solidFill>
                  <a:schemeClr val="lt1"/>
                </a:solidFill>
              </a:defRPr>
            </a:lvl4pPr>
            <a:lvl5pPr lvl="4" algn="r" rtl="0">
              <a:spcBef>
                <a:spcPts val="0"/>
              </a:spcBef>
              <a:spcAft>
                <a:spcPts val="0"/>
              </a:spcAft>
              <a:buClr>
                <a:schemeClr val="lt1"/>
              </a:buClr>
              <a:buSzPts val="4200"/>
              <a:buNone/>
              <a:defRPr sz="4200">
                <a:solidFill>
                  <a:schemeClr val="lt1"/>
                </a:solidFill>
              </a:defRPr>
            </a:lvl5pPr>
            <a:lvl6pPr lvl="5" algn="r" rtl="0">
              <a:spcBef>
                <a:spcPts val="0"/>
              </a:spcBef>
              <a:spcAft>
                <a:spcPts val="0"/>
              </a:spcAft>
              <a:buClr>
                <a:schemeClr val="lt1"/>
              </a:buClr>
              <a:buSzPts val="4200"/>
              <a:buNone/>
              <a:defRPr sz="4200">
                <a:solidFill>
                  <a:schemeClr val="lt1"/>
                </a:solidFill>
              </a:defRPr>
            </a:lvl6pPr>
            <a:lvl7pPr lvl="6" algn="r" rtl="0">
              <a:spcBef>
                <a:spcPts val="0"/>
              </a:spcBef>
              <a:spcAft>
                <a:spcPts val="0"/>
              </a:spcAft>
              <a:buClr>
                <a:schemeClr val="lt1"/>
              </a:buClr>
              <a:buSzPts val="4200"/>
              <a:buNone/>
              <a:defRPr sz="4200">
                <a:solidFill>
                  <a:schemeClr val="lt1"/>
                </a:solidFill>
              </a:defRPr>
            </a:lvl7pPr>
            <a:lvl8pPr lvl="7" algn="r" rtl="0">
              <a:spcBef>
                <a:spcPts val="0"/>
              </a:spcBef>
              <a:spcAft>
                <a:spcPts val="0"/>
              </a:spcAft>
              <a:buClr>
                <a:schemeClr val="lt1"/>
              </a:buClr>
              <a:buSzPts val="4200"/>
              <a:buNone/>
              <a:defRPr sz="4200">
                <a:solidFill>
                  <a:schemeClr val="lt1"/>
                </a:solidFill>
              </a:defRPr>
            </a:lvl8pPr>
            <a:lvl9pPr lvl="8" algn="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5" name="Google Shape;125;p28"/>
          <p:cNvSpPr txBox="1">
            <a:spLocks noGrp="1"/>
          </p:cNvSpPr>
          <p:nvPr>
            <p:ph type="subTitle" idx="1"/>
          </p:nvPr>
        </p:nvSpPr>
        <p:spPr>
          <a:xfrm>
            <a:off x="1338239" y="2284068"/>
            <a:ext cx="2727600" cy="80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600"/>
              <a:buNone/>
              <a:defRPr sz="1600">
                <a:solidFill>
                  <a:schemeClr val="lt1"/>
                </a:solidFill>
              </a:defRPr>
            </a:lvl2pPr>
            <a:lvl3pPr lvl="2" algn="r" rtl="0">
              <a:lnSpc>
                <a:spcPct val="100000"/>
              </a:lnSpc>
              <a:spcBef>
                <a:spcPts val="0"/>
              </a:spcBef>
              <a:spcAft>
                <a:spcPts val="0"/>
              </a:spcAft>
              <a:buClr>
                <a:schemeClr val="lt1"/>
              </a:buClr>
              <a:buSzPts val="1600"/>
              <a:buNone/>
              <a:defRPr sz="1600">
                <a:solidFill>
                  <a:schemeClr val="lt1"/>
                </a:solidFill>
              </a:defRPr>
            </a:lvl3pPr>
            <a:lvl4pPr lvl="3" algn="r" rtl="0">
              <a:lnSpc>
                <a:spcPct val="100000"/>
              </a:lnSpc>
              <a:spcBef>
                <a:spcPts val="0"/>
              </a:spcBef>
              <a:spcAft>
                <a:spcPts val="0"/>
              </a:spcAft>
              <a:buClr>
                <a:schemeClr val="lt1"/>
              </a:buClr>
              <a:buSzPts val="1600"/>
              <a:buNone/>
              <a:defRPr sz="1600">
                <a:solidFill>
                  <a:schemeClr val="lt1"/>
                </a:solidFill>
              </a:defRPr>
            </a:lvl4pPr>
            <a:lvl5pPr lvl="4" algn="r" rtl="0">
              <a:lnSpc>
                <a:spcPct val="100000"/>
              </a:lnSpc>
              <a:spcBef>
                <a:spcPts val="0"/>
              </a:spcBef>
              <a:spcAft>
                <a:spcPts val="0"/>
              </a:spcAft>
              <a:buClr>
                <a:schemeClr val="lt1"/>
              </a:buClr>
              <a:buSzPts val="1600"/>
              <a:buNone/>
              <a:defRPr sz="1600">
                <a:solidFill>
                  <a:schemeClr val="lt1"/>
                </a:solidFill>
              </a:defRPr>
            </a:lvl5pPr>
            <a:lvl6pPr lvl="5" algn="r" rtl="0">
              <a:lnSpc>
                <a:spcPct val="100000"/>
              </a:lnSpc>
              <a:spcBef>
                <a:spcPts val="0"/>
              </a:spcBef>
              <a:spcAft>
                <a:spcPts val="0"/>
              </a:spcAft>
              <a:buClr>
                <a:schemeClr val="lt1"/>
              </a:buClr>
              <a:buSzPts val="1600"/>
              <a:buNone/>
              <a:defRPr sz="1600">
                <a:solidFill>
                  <a:schemeClr val="lt1"/>
                </a:solidFill>
              </a:defRPr>
            </a:lvl6pPr>
            <a:lvl7pPr lvl="6" algn="r" rtl="0">
              <a:lnSpc>
                <a:spcPct val="100000"/>
              </a:lnSpc>
              <a:spcBef>
                <a:spcPts val="0"/>
              </a:spcBef>
              <a:spcAft>
                <a:spcPts val="0"/>
              </a:spcAft>
              <a:buClr>
                <a:schemeClr val="lt1"/>
              </a:buClr>
              <a:buSzPts val="1600"/>
              <a:buNone/>
              <a:defRPr sz="1600">
                <a:solidFill>
                  <a:schemeClr val="lt1"/>
                </a:solidFill>
              </a:defRPr>
            </a:lvl7pPr>
            <a:lvl8pPr lvl="7" algn="r" rtl="0">
              <a:lnSpc>
                <a:spcPct val="100000"/>
              </a:lnSpc>
              <a:spcBef>
                <a:spcPts val="0"/>
              </a:spcBef>
              <a:spcAft>
                <a:spcPts val="0"/>
              </a:spcAft>
              <a:buClr>
                <a:schemeClr val="lt1"/>
              </a:buClr>
              <a:buSzPts val="1600"/>
              <a:buNone/>
              <a:defRPr sz="1600">
                <a:solidFill>
                  <a:schemeClr val="lt1"/>
                </a:solidFill>
              </a:defRPr>
            </a:lvl8pPr>
            <a:lvl9pPr lvl="8" algn="r"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26" name="Google Shape;126;p28"/>
          <p:cNvSpPr txBox="1">
            <a:spLocks noGrp="1"/>
          </p:cNvSpPr>
          <p:nvPr>
            <p:ph type="title" idx="3"/>
          </p:nvPr>
        </p:nvSpPr>
        <p:spPr>
          <a:xfrm>
            <a:off x="1338239" y="5318600"/>
            <a:ext cx="2727600" cy="500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400"/>
              <a:buNone/>
              <a:defRPr sz="1400">
                <a:solidFill>
                  <a:schemeClr val="lt1"/>
                </a:solidFill>
              </a:defRPr>
            </a:lvl1pPr>
            <a:lvl2pPr lvl="1" algn="r" rtl="0">
              <a:spcBef>
                <a:spcPts val="0"/>
              </a:spcBef>
              <a:spcAft>
                <a:spcPts val="0"/>
              </a:spcAft>
              <a:buClr>
                <a:schemeClr val="lt1"/>
              </a:buClr>
              <a:buSzPts val="4200"/>
              <a:buNone/>
              <a:defRPr sz="4200">
                <a:solidFill>
                  <a:schemeClr val="lt1"/>
                </a:solidFill>
              </a:defRPr>
            </a:lvl2pPr>
            <a:lvl3pPr lvl="2" algn="r" rtl="0">
              <a:spcBef>
                <a:spcPts val="0"/>
              </a:spcBef>
              <a:spcAft>
                <a:spcPts val="0"/>
              </a:spcAft>
              <a:buClr>
                <a:schemeClr val="lt1"/>
              </a:buClr>
              <a:buSzPts val="4200"/>
              <a:buNone/>
              <a:defRPr sz="4200">
                <a:solidFill>
                  <a:schemeClr val="lt1"/>
                </a:solidFill>
              </a:defRPr>
            </a:lvl3pPr>
            <a:lvl4pPr lvl="3" algn="r" rtl="0">
              <a:spcBef>
                <a:spcPts val="0"/>
              </a:spcBef>
              <a:spcAft>
                <a:spcPts val="0"/>
              </a:spcAft>
              <a:buClr>
                <a:schemeClr val="lt1"/>
              </a:buClr>
              <a:buSzPts val="4200"/>
              <a:buNone/>
              <a:defRPr sz="4200">
                <a:solidFill>
                  <a:schemeClr val="lt1"/>
                </a:solidFill>
              </a:defRPr>
            </a:lvl4pPr>
            <a:lvl5pPr lvl="4" algn="r" rtl="0">
              <a:spcBef>
                <a:spcPts val="0"/>
              </a:spcBef>
              <a:spcAft>
                <a:spcPts val="0"/>
              </a:spcAft>
              <a:buClr>
                <a:schemeClr val="lt1"/>
              </a:buClr>
              <a:buSzPts val="4200"/>
              <a:buNone/>
              <a:defRPr sz="4200">
                <a:solidFill>
                  <a:schemeClr val="lt1"/>
                </a:solidFill>
              </a:defRPr>
            </a:lvl5pPr>
            <a:lvl6pPr lvl="5" algn="r" rtl="0">
              <a:spcBef>
                <a:spcPts val="0"/>
              </a:spcBef>
              <a:spcAft>
                <a:spcPts val="0"/>
              </a:spcAft>
              <a:buClr>
                <a:schemeClr val="lt1"/>
              </a:buClr>
              <a:buSzPts val="4200"/>
              <a:buNone/>
              <a:defRPr sz="4200">
                <a:solidFill>
                  <a:schemeClr val="lt1"/>
                </a:solidFill>
              </a:defRPr>
            </a:lvl6pPr>
            <a:lvl7pPr lvl="6" algn="r" rtl="0">
              <a:spcBef>
                <a:spcPts val="0"/>
              </a:spcBef>
              <a:spcAft>
                <a:spcPts val="0"/>
              </a:spcAft>
              <a:buClr>
                <a:schemeClr val="lt1"/>
              </a:buClr>
              <a:buSzPts val="4200"/>
              <a:buNone/>
              <a:defRPr sz="4200">
                <a:solidFill>
                  <a:schemeClr val="lt1"/>
                </a:solidFill>
              </a:defRPr>
            </a:lvl7pPr>
            <a:lvl8pPr lvl="7" algn="r" rtl="0">
              <a:spcBef>
                <a:spcPts val="0"/>
              </a:spcBef>
              <a:spcAft>
                <a:spcPts val="0"/>
              </a:spcAft>
              <a:buClr>
                <a:schemeClr val="lt1"/>
              </a:buClr>
              <a:buSzPts val="4200"/>
              <a:buNone/>
              <a:defRPr sz="4200">
                <a:solidFill>
                  <a:schemeClr val="lt1"/>
                </a:solidFill>
              </a:defRPr>
            </a:lvl8pPr>
            <a:lvl9pPr lvl="8" algn="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7" name="Google Shape;127;p28"/>
          <p:cNvSpPr txBox="1">
            <a:spLocks noGrp="1"/>
          </p:cNvSpPr>
          <p:nvPr>
            <p:ph type="subTitle" idx="4"/>
          </p:nvPr>
        </p:nvSpPr>
        <p:spPr>
          <a:xfrm>
            <a:off x="1338239" y="4456235"/>
            <a:ext cx="2727600" cy="80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600"/>
              <a:buNone/>
              <a:defRPr sz="1600">
                <a:solidFill>
                  <a:schemeClr val="lt1"/>
                </a:solidFill>
              </a:defRPr>
            </a:lvl2pPr>
            <a:lvl3pPr lvl="2" algn="r" rtl="0">
              <a:lnSpc>
                <a:spcPct val="100000"/>
              </a:lnSpc>
              <a:spcBef>
                <a:spcPts val="0"/>
              </a:spcBef>
              <a:spcAft>
                <a:spcPts val="0"/>
              </a:spcAft>
              <a:buClr>
                <a:schemeClr val="lt1"/>
              </a:buClr>
              <a:buSzPts val="1600"/>
              <a:buNone/>
              <a:defRPr sz="1600">
                <a:solidFill>
                  <a:schemeClr val="lt1"/>
                </a:solidFill>
              </a:defRPr>
            </a:lvl3pPr>
            <a:lvl4pPr lvl="3" algn="r" rtl="0">
              <a:lnSpc>
                <a:spcPct val="100000"/>
              </a:lnSpc>
              <a:spcBef>
                <a:spcPts val="0"/>
              </a:spcBef>
              <a:spcAft>
                <a:spcPts val="0"/>
              </a:spcAft>
              <a:buClr>
                <a:schemeClr val="lt1"/>
              </a:buClr>
              <a:buSzPts val="1600"/>
              <a:buNone/>
              <a:defRPr sz="1600">
                <a:solidFill>
                  <a:schemeClr val="lt1"/>
                </a:solidFill>
              </a:defRPr>
            </a:lvl4pPr>
            <a:lvl5pPr lvl="4" algn="r" rtl="0">
              <a:lnSpc>
                <a:spcPct val="100000"/>
              </a:lnSpc>
              <a:spcBef>
                <a:spcPts val="0"/>
              </a:spcBef>
              <a:spcAft>
                <a:spcPts val="0"/>
              </a:spcAft>
              <a:buClr>
                <a:schemeClr val="lt1"/>
              </a:buClr>
              <a:buSzPts val="1600"/>
              <a:buNone/>
              <a:defRPr sz="1600">
                <a:solidFill>
                  <a:schemeClr val="lt1"/>
                </a:solidFill>
              </a:defRPr>
            </a:lvl5pPr>
            <a:lvl6pPr lvl="5" algn="r" rtl="0">
              <a:lnSpc>
                <a:spcPct val="100000"/>
              </a:lnSpc>
              <a:spcBef>
                <a:spcPts val="0"/>
              </a:spcBef>
              <a:spcAft>
                <a:spcPts val="0"/>
              </a:spcAft>
              <a:buClr>
                <a:schemeClr val="lt1"/>
              </a:buClr>
              <a:buSzPts val="1600"/>
              <a:buNone/>
              <a:defRPr sz="1600">
                <a:solidFill>
                  <a:schemeClr val="lt1"/>
                </a:solidFill>
              </a:defRPr>
            </a:lvl6pPr>
            <a:lvl7pPr lvl="6" algn="r" rtl="0">
              <a:lnSpc>
                <a:spcPct val="100000"/>
              </a:lnSpc>
              <a:spcBef>
                <a:spcPts val="0"/>
              </a:spcBef>
              <a:spcAft>
                <a:spcPts val="0"/>
              </a:spcAft>
              <a:buClr>
                <a:schemeClr val="lt1"/>
              </a:buClr>
              <a:buSzPts val="1600"/>
              <a:buNone/>
              <a:defRPr sz="1600">
                <a:solidFill>
                  <a:schemeClr val="lt1"/>
                </a:solidFill>
              </a:defRPr>
            </a:lvl7pPr>
            <a:lvl8pPr lvl="7" algn="r" rtl="0">
              <a:lnSpc>
                <a:spcPct val="100000"/>
              </a:lnSpc>
              <a:spcBef>
                <a:spcPts val="0"/>
              </a:spcBef>
              <a:spcAft>
                <a:spcPts val="0"/>
              </a:spcAft>
              <a:buClr>
                <a:schemeClr val="lt1"/>
              </a:buClr>
              <a:buSzPts val="1600"/>
              <a:buNone/>
              <a:defRPr sz="1600">
                <a:solidFill>
                  <a:schemeClr val="lt1"/>
                </a:solidFill>
              </a:defRPr>
            </a:lvl8pPr>
            <a:lvl9pPr lvl="8" algn="r"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28" name="Google Shape;128;p28"/>
          <p:cNvSpPr txBox="1">
            <a:spLocks noGrp="1"/>
          </p:cNvSpPr>
          <p:nvPr>
            <p:ph type="title" idx="5"/>
          </p:nvPr>
        </p:nvSpPr>
        <p:spPr>
          <a:xfrm>
            <a:off x="5078163" y="3146433"/>
            <a:ext cx="2727600" cy="50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9" name="Google Shape;129;p28"/>
          <p:cNvSpPr txBox="1">
            <a:spLocks noGrp="1"/>
          </p:cNvSpPr>
          <p:nvPr>
            <p:ph type="subTitle" idx="6"/>
          </p:nvPr>
        </p:nvSpPr>
        <p:spPr>
          <a:xfrm>
            <a:off x="5078163" y="2284068"/>
            <a:ext cx="27276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30" name="Google Shape;130;p28"/>
          <p:cNvSpPr txBox="1">
            <a:spLocks noGrp="1"/>
          </p:cNvSpPr>
          <p:nvPr>
            <p:ph type="title" idx="7"/>
          </p:nvPr>
        </p:nvSpPr>
        <p:spPr>
          <a:xfrm>
            <a:off x="5078163" y="5318600"/>
            <a:ext cx="2727600" cy="50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31" name="Google Shape;131;p28"/>
          <p:cNvSpPr txBox="1">
            <a:spLocks noGrp="1"/>
          </p:cNvSpPr>
          <p:nvPr>
            <p:ph type="subTitle" idx="8"/>
          </p:nvPr>
        </p:nvSpPr>
        <p:spPr>
          <a:xfrm>
            <a:off x="5078163" y="4456235"/>
            <a:ext cx="27276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243393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ext">
  <p:cSld name="Title + Text">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9"/>
          <p:cNvSpPr txBox="1">
            <a:spLocks noGrp="1"/>
          </p:cNvSpPr>
          <p:nvPr>
            <p:ph type="subTitle" idx="1"/>
          </p:nvPr>
        </p:nvSpPr>
        <p:spPr>
          <a:xfrm>
            <a:off x="581705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
        <p:nvSpPr>
          <p:cNvPr id="134" name="Google Shape;134;p29"/>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496414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ext 1">
  <p:cSld name="Title + Text 1">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30"/>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37" name="Google Shape;137;p30"/>
          <p:cNvSpPr txBox="1">
            <a:spLocks noGrp="1"/>
          </p:cNvSpPr>
          <p:nvPr>
            <p:ph type="subTitle" idx="1"/>
          </p:nvPr>
        </p:nvSpPr>
        <p:spPr>
          <a:xfrm>
            <a:off x="93850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557347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7" name="Google Shape;17;p4"/>
          <p:cNvSpPr txBox="1">
            <a:spLocks noGrp="1"/>
          </p:cNvSpPr>
          <p:nvPr>
            <p:ph type="body" idx="1"/>
          </p:nvPr>
        </p:nvSpPr>
        <p:spPr>
          <a:xfrm>
            <a:off x="938500" y="2212367"/>
            <a:ext cx="4946400" cy="36812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Clr>
                <a:schemeClr val="lt1"/>
              </a:buClr>
              <a:buSzPts val="1400"/>
              <a:buChar char="●"/>
              <a:defRPr sz="1400">
                <a:solidFill>
                  <a:schemeClr val="lt1"/>
                </a:solidFill>
              </a:defRPr>
            </a:lvl1pPr>
            <a:lvl2pPr marL="914377" lvl="1" indent="-317492">
              <a:spcBef>
                <a:spcPts val="1600"/>
              </a:spcBef>
              <a:spcAft>
                <a:spcPts val="0"/>
              </a:spcAft>
              <a:buClr>
                <a:schemeClr val="lt1"/>
              </a:buClr>
              <a:buSzPts val="1400"/>
              <a:buChar char="○"/>
              <a:defRPr>
                <a:solidFill>
                  <a:schemeClr val="lt1"/>
                </a:solidFill>
              </a:defRPr>
            </a:lvl2pPr>
            <a:lvl3pPr marL="1371566" lvl="2" indent="-317492">
              <a:spcBef>
                <a:spcPts val="1600"/>
              </a:spcBef>
              <a:spcAft>
                <a:spcPts val="0"/>
              </a:spcAft>
              <a:buClr>
                <a:schemeClr val="lt1"/>
              </a:buClr>
              <a:buSzPts val="1400"/>
              <a:buChar char="■"/>
              <a:defRPr>
                <a:solidFill>
                  <a:schemeClr val="lt1"/>
                </a:solidFill>
              </a:defRPr>
            </a:lvl3pPr>
            <a:lvl4pPr marL="1828754" lvl="3" indent="-317492">
              <a:spcBef>
                <a:spcPts val="1600"/>
              </a:spcBef>
              <a:spcAft>
                <a:spcPts val="0"/>
              </a:spcAft>
              <a:buClr>
                <a:schemeClr val="lt1"/>
              </a:buClr>
              <a:buSzPts val="1400"/>
              <a:buChar char="●"/>
              <a:defRPr>
                <a:solidFill>
                  <a:schemeClr val="lt1"/>
                </a:solidFill>
              </a:defRPr>
            </a:lvl4pPr>
            <a:lvl5pPr marL="2285943" lvl="4" indent="-317492">
              <a:spcBef>
                <a:spcPts val="1600"/>
              </a:spcBef>
              <a:spcAft>
                <a:spcPts val="0"/>
              </a:spcAft>
              <a:buClr>
                <a:schemeClr val="lt1"/>
              </a:buClr>
              <a:buSzPts val="1400"/>
              <a:buChar char="○"/>
              <a:defRPr>
                <a:solidFill>
                  <a:schemeClr val="lt1"/>
                </a:solidFill>
              </a:defRPr>
            </a:lvl5pPr>
            <a:lvl6pPr marL="2743131" lvl="5" indent="-317492">
              <a:spcBef>
                <a:spcPts val="1600"/>
              </a:spcBef>
              <a:spcAft>
                <a:spcPts val="0"/>
              </a:spcAft>
              <a:buClr>
                <a:schemeClr val="lt1"/>
              </a:buClr>
              <a:buSzPts val="1400"/>
              <a:buChar char="■"/>
              <a:defRPr>
                <a:solidFill>
                  <a:schemeClr val="lt1"/>
                </a:solidFill>
              </a:defRPr>
            </a:lvl6pPr>
            <a:lvl7pPr marL="3200320" lvl="6" indent="-317492">
              <a:spcBef>
                <a:spcPts val="1600"/>
              </a:spcBef>
              <a:spcAft>
                <a:spcPts val="0"/>
              </a:spcAft>
              <a:buClr>
                <a:schemeClr val="lt1"/>
              </a:buClr>
              <a:buSzPts val="1400"/>
              <a:buChar char="●"/>
              <a:defRPr>
                <a:solidFill>
                  <a:schemeClr val="lt1"/>
                </a:solidFill>
              </a:defRPr>
            </a:lvl7pPr>
            <a:lvl8pPr marL="3657509" lvl="7" indent="-317492">
              <a:spcBef>
                <a:spcPts val="1600"/>
              </a:spcBef>
              <a:spcAft>
                <a:spcPts val="0"/>
              </a:spcAft>
              <a:buClr>
                <a:schemeClr val="lt1"/>
              </a:buClr>
              <a:buSzPts val="1400"/>
              <a:buChar char="○"/>
              <a:defRPr>
                <a:solidFill>
                  <a:schemeClr val="lt1"/>
                </a:solidFill>
              </a:defRPr>
            </a:lvl8pPr>
            <a:lvl9pPr marL="4114697" lvl="8" indent="-317492">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1392201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ext 2">
  <p:cSld name="Title + Text 2">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39" name="Google Shape;139;p31"/>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40" name="Google Shape;140;p31"/>
          <p:cNvSpPr txBox="1">
            <a:spLocks noGrp="1"/>
          </p:cNvSpPr>
          <p:nvPr>
            <p:ph type="subTitle" idx="1"/>
          </p:nvPr>
        </p:nvSpPr>
        <p:spPr>
          <a:xfrm>
            <a:off x="581705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348299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p:cSld name="One Column">
    <p:bg>
      <p:bgPr>
        <a:blipFill>
          <a:blip r:embed="rId2">
            <a:alphaModFix/>
          </a:blip>
          <a:stretch>
            <a:fillRect/>
          </a:stretch>
        </a:blipFill>
        <a:effectLst/>
      </p:bgPr>
    </p:bg>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xfrm>
            <a:off x="2062800" y="3256067"/>
            <a:ext cx="5018400" cy="79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43" name="Google Shape;143;p32"/>
          <p:cNvSpPr txBox="1">
            <a:spLocks noGrp="1"/>
          </p:cNvSpPr>
          <p:nvPr>
            <p:ph type="subTitle" idx="1"/>
          </p:nvPr>
        </p:nvSpPr>
        <p:spPr>
          <a:xfrm>
            <a:off x="2896500" y="4521767"/>
            <a:ext cx="3351000" cy="15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935084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blipFill>
          <a:blip r:embed="rId2">
            <a:alphaModFix/>
          </a:blip>
          <a:stretch>
            <a:fillRect/>
          </a:stretch>
        </a:blipFill>
        <a:effectLst/>
      </p:bgPr>
    </p:bg>
    <p:spTree>
      <p:nvGrpSpPr>
        <p:cNvPr id="1" name="Shape 144"/>
        <p:cNvGrpSpPr/>
        <p:nvPr/>
      </p:nvGrpSpPr>
      <p:grpSpPr>
        <a:xfrm>
          <a:off x="0" y="0"/>
          <a:ext cx="0" cy="0"/>
          <a:chOff x="0" y="0"/>
          <a:chExt cx="0" cy="0"/>
        </a:xfrm>
      </p:grpSpPr>
      <p:sp>
        <p:nvSpPr>
          <p:cNvPr id="145" name="Google Shape;145;p33"/>
          <p:cNvSpPr txBox="1">
            <a:spLocks noGrp="1"/>
          </p:cNvSpPr>
          <p:nvPr>
            <p:ph type="title"/>
          </p:nvPr>
        </p:nvSpPr>
        <p:spPr>
          <a:xfrm>
            <a:off x="924871" y="1013833"/>
            <a:ext cx="3068700" cy="79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46" name="Google Shape;146;p33"/>
          <p:cNvSpPr txBox="1">
            <a:spLocks noGrp="1"/>
          </p:cNvSpPr>
          <p:nvPr>
            <p:ph type="subTitle" idx="1"/>
          </p:nvPr>
        </p:nvSpPr>
        <p:spPr>
          <a:xfrm>
            <a:off x="924875" y="2245700"/>
            <a:ext cx="3305400" cy="14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a:t>Click to edit Master subtitle style</a:t>
            </a:r>
            <a:endParaRPr/>
          </a:p>
        </p:txBody>
      </p:sp>
      <p:sp>
        <p:nvSpPr>
          <p:cNvPr id="147" name="Google Shape;147;p33"/>
          <p:cNvSpPr txBox="1"/>
          <p:nvPr/>
        </p:nvSpPr>
        <p:spPr>
          <a:xfrm>
            <a:off x="924875" y="4760000"/>
            <a:ext cx="3305400" cy="889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accent1"/>
                </a:solidFill>
                <a:latin typeface="Montserrat Medium"/>
                <a:ea typeface="Montserrat Medium"/>
                <a:cs typeface="Montserrat Medium"/>
                <a:sym typeface="Montserrat Medium"/>
              </a:rPr>
              <a:t>CREDITS: This presentation template was created by </a:t>
            </a:r>
            <a:r>
              <a:rPr lang="en" sz="1000">
                <a:solidFill>
                  <a:schemeClr val="accent1"/>
                </a:solidFill>
                <a:uFill>
                  <a:noFill/>
                </a:uFill>
                <a:latin typeface="Montserrat Medium"/>
                <a:ea typeface="Montserrat Medium"/>
                <a:cs typeface="Montserrat Medium"/>
                <a:sym typeface="Montserrat Medium"/>
                <a:hlinkClick r:id="rId3">
                  <a:extLst>
                    <a:ext uri="{A12FA001-AC4F-418D-AE19-62706E023703}">
                      <ahyp:hlinkClr xmlns:ahyp="http://schemas.microsoft.com/office/drawing/2018/hyperlinkcolor" val="tx"/>
                    </a:ext>
                  </a:extLst>
                </a:hlinkClick>
              </a:rPr>
              <a:t>Slidesgo</a:t>
            </a:r>
            <a:r>
              <a:rPr lang="en" sz="1000">
                <a:solidFill>
                  <a:schemeClr val="accent1"/>
                </a:solidFill>
                <a:latin typeface="Montserrat Medium"/>
                <a:ea typeface="Montserrat Medium"/>
                <a:cs typeface="Montserrat Medium"/>
                <a:sym typeface="Montserrat Medium"/>
              </a:rPr>
              <a:t>, including icons by </a:t>
            </a:r>
            <a:r>
              <a:rPr lang="en" sz="1000">
                <a:solidFill>
                  <a:schemeClr val="accent1"/>
                </a:solidFill>
                <a:uFill>
                  <a:noFill/>
                </a:uFill>
                <a:latin typeface="Montserrat Medium"/>
                <a:ea typeface="Montserrat Medium"/>
                <a:cs typeface="Montserrat Medium"/>
                <a:sym typeface="Montserrat Medium"/>
                <a:hlinkClick r:id="rId4">
                  <a:extLst>
                    <a:ext uri="{A12FA001-AC4F-418D-AE19-62706E023703}">
                      <ahyp:hlinkClr xmlns:ahyp="http://schemas.microsoft.com/office/drawing/2018/hyperlinkcolor" val="tx"/>
                    </a:ext>
                  </a:extLst>
                </a:hlinkClick>
              </a:rPr>
              <a:t>Flaticon</a:t>
            </a:r>
            <a:r>
              <a:rPr lang="en" sz="1000">
                <a:solidFill>
                  <a:schemeClr val="accent1"/>
                </a:solidFill>
                <a:latin typeface="Montserrat Medium"/>
                <a:ea typeface="Montserrat Medium"/>
                <a:cs typeface="Montserrat Medium"/>
                <a:sym typeface="Montserrat Medium"/>
              </a:rPr>
              <a:t>, and infographics &amp; images by </a:t>
            </a:r>
            <a:r>
              <a:rPr lang="en" sz="1000">
                <a:solidFill>
                  <a:schemeClr val="accent1"/>
                </a:solidFill>
                <a:uFill>
                  <a:noFill/>
                </a:uFill>
                <a:latin typeface="Montserrat Medium"/>
                <a:ea typeface="Montserrat Medium"/>
                <a:cs typeface="Montserrat Medium"/>
                <a:sym typeface="Montserrat Medium"/>
                <a:hlinkClick r:id="rId5">
                  <a:extLst>
                    <a:ext uri="{A12FA001-AC4F-418D-AE19-62706E023703}">
                      <ahyp:hlinkClr xmlns:ahyp="http://schemas.microsoft.com/office/drawing/2018/hyperlinkcolor" val="tx"/>
                    </a:ext>
                  </a:extLst>
                </a:hlinkClick>
              </a:rPr>
              <a:t>Freepik</a:t>
            </a:r>
            <a:r>
              <a:rPr lang="en" sz="1000">
                <a:solidFill>
                  <a:schemeClr val="accent1"/>
                </a:solidFill>
                <a:latin typeface="Montserrat Medium"/>
                <a:ea typeface="Montserrat Medium"/>
                <a:cs typeface="Montserrat Medium"/>
                <a:sym typeface="Montserrat Medium"/>
              </a:rPr>
              <a:t>. </a:t>
            </a:r>
            <a:endParaRPr sz="1000">
              <a:solidFill>
                <a:schemeClr val="accent1"/>
              </a:solidFill>
              <a:latin typeface="Montserrat Medium"/>
              <a:ea typeface="Montserrat Medium"/>
              <a:cs typeface="Montserrat Medium"/>
              <a:sym typeface="Montserrat Medium"/>
            </a:endParaRPr>
          </a:p>
          <a:p>
            <a:pPr marL="0" lvl="0" indent="0" algn="l" rtl="0">
              <a:spcBef>
                <a:spcPts val="300"/>
              </a:spcBef>
              <a:spcAft>
                <a:spcPts val="0"/>
              </a:spcAft>
              <a:buNone/>
            </a:pPr>
            <a:endParaRPr sz="1000">
              <a:solidFill>
                <a:schemeClr val="accent1"/>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1097456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34"/>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50" name="Google Shape;150;p34"/>
          <p:cNvSpPr txBox="1">
            <a:spLocks noGrp="1"/>
          </p:cNvSpPr>
          <p:nvPr>
            <p:ph type="body" idx="1"/>
          </p:nvPr>
        </p:nvSpPr>
        <p:spPr>
          <a:xfrm>
            <a:off x="938500" y="2212367"/>
            <a:ext cx="49464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2922713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list">
  <p:cSld name="Title + list">
    <p:bg>
      <p:bgPr>
        <a:blipFill>
          <a:blip r:embed="rId2">
            <a:alphaModFix/>
          </a:blip>
          <a:stretch>
            <a:fillRect/>
          </a:stretch>
        </a:blipFill>
        <a:effectLst/>
      </p:bgPr>
    </p:bg>
    <p:spTree>
      <p:nvGrpSpPr>
        <p:cNvPr id="1" name="Shape 151"/>
        <p:cNvGrpSpPr/>
        <p:nvPr/>
      </p:nvGrpSpPr>
      <p:grpSpPr>
        <a:xfrm>
          <a:off x="0" y="0"/>
          <a:ext cx="0" cy="0"/>
          <a:chOff x="0" y="0"/>
          <a:chExt cx="0" cy="0"/>
        </a:xfrm>
      </p:grpSpPr>
      <p:sp>
        <p:nvSpPr>
          <p:cNvPr id="152" name="Google Shape;152;p3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53" name="Google Shape;153;p35"/>
          <p:cNvSpPr txBox="1">
            <a:spLocks noGrp="1"/>
          </p:cNvSpPr>
          <p:nvPr>
            <p:ph type="body" idx="1"/>
          </p:nvPr>
        </p:nvSpPr>
        <p:spPr>
          <a:xfrm>
            <a:off x="5037526"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39259291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57"/>
        <p:cNvGrpSpPr/>
        <p:nvPr/>
      </p:nvGrpSpPr>
      <p:grpSpPr>
        <a:xfrm>
          <a:off x="0" y="0"/>
          <a:ext cx="0" cy="0"/>
          <a:chOff x="0" y="0"/>
          <a:chExt cx="0" cy="0"/>
        </a:xfrm>
      </p:grpSpPr>
    </p:spTree>
    <p:extLst>
      <p:ext uri="{BB962C8B-B14F-4D97-AF65-F5344CB8AC3E}">
        <p14:creationId xmlns:p14="http://schemas.microsoft.com/office/powerpoint/2010/main" val="18646334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dirty="0"/>
              <a:t>7/27/2024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081810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dirty="0"/>
              <a:t>7/27/2024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3884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BB9B27-4D02-2940-AED5-BC8F2B3B1507}" type="datetimeFigureOut">
              <a:rPr lang="en-US" dirty="0"/>
              <a:t>7/27/2024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2504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dirty="0"/>
              <a:t>7/27/2024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6993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20" name="Google Shape;20;p5"/>
          <p:cNvSpPr txBox="1">
            <a:spLocks noGrp="1"/>
          </p:cNvSpPr>
          <p:nvPr>
            <p:ph type="body" idx="1"/>
          </p:nvPr>
        </p:nvSpPr>
        <p:spPr>
          <a:xfrm>
            <a:off x="938501"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21" name="Google Shape;21;p5"/>
          <p:cNvSpPr txBox="1">
            <a:spLocks noGrp="1"/>
          </p:cNvSpPr>
          <p:nvPr>
            <p:ph type="body" idx="2"/>
          </p:nvPr>
        </p:nvSpPr>
        <p:spPr>
          <a:xfrm>
            <a:off x="5037526"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2342033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dirty="0"/>
              <a:t>7/27/2024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19774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dirty="0"/>
              <a:t>7/27/2024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261009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dirty="0"/>
              <a:t>7/27/2024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246086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EB8CB6-48D8-4E47-B0D3-B56230F429D0}" type="datetimeFigureOut">
              <a:rPr lang="en-US" dirty="0"/>
              <a:t>7/27/2024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8632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F716D3-DCE8-CC45-8106-AE5DFCD073F9}" type="datetimeFigureOut">
              <a:rPr lang="en-US" dirty="0"/>
              <a:t>7/27/2024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261461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F351F-53B1-3B4C-8CD4-15B0457E8E3F}" type="datetimeFigureOut">
              <a:rPr lang="en-US" dirty="0"/>
              <a:t>7/27/2024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398902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B1E8F6-4F69-E448-82E4-3FF8C30628E4}" type="datetimeFigureOut">
              <a:rPr lang="en-US" dirty="0"/>
              <a:t>7/27/2024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dirty="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41912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790BAD4-EC93-8B4C-97AE-9AB5F3271B19}" type="datetimeFigureOut">
              <a:rPr lang="en-US" dirty="0"/>
              <a:t>7/27/2024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00219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6C9050E-E079-6441-81E7-806D30677343}" type="datetimeFigureOut">
              <a:rPr lang="en-US" dirty="0"/>
              <a:t>7/27/2024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13681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9B230AF-FFB7-DE42-B481-AAC2589869DA}" type="datetimeFigureOut">
              <a:rPr lang="en-US" dirty="0"/>
              <a:t>7/27/2024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3823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23756637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dirty="0"/>
              <a:t>7/27/2024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15852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dirty="0"/>
              <a:t>7/27/2024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3727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5337175" y="1729500"/>
            <a:ext cx="2837400" cy="1670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26" name="Google Shape;26;p7"/>
          <p:cNvSpPr txBox="1">
            <a:spLocks noGrp="1"/>
          </p:cNvSpPr>
          <p:nvPr>
            <p:ph type="body" idx="1"/>
          </p:nvPr>
        </p:nvSpPr>
        <p:spPr>
          <a:xfrm>
            <a:off x="5337175" y="3458500"/>
            <a:ext cx="2837400" cy="1670000"/>
          </a:xfrm>
          <a:prstGeom prst="rect">
            <a:avLst/>
          </a:prstGeom>
        </p:spPr>
        <p:txBody>
          <a:bodyPr spcFirstLastPara="1" wrap="square" lIns="91425" tIns="91425" rIns="91425" bIns="91425" anchor="t" anchorCtr="0">
            <a:noAutofit/>
          </a:bodyPr>
          <a:lstStyle>
            <a:lvl1pPr marL="457189" lvl="0" indent="-330192" rtl="0">
              <a:spcBef>
                <a:spcPts val="0"/>
              </a:spcBef>
              <a:spcAft>
                <a:spcPts val="0"/>
              </a:spcAft>
              <a:buClr>
                <a:schemeClr val="lt1"/>
              </a:buClr>
              <a:buSzPts val="1600"/>
              <a:buChar char="●"/>
              <a:defRPr sz="1600">
                <a:solidFill>
                  <a:schemeClr val="lt1"/>
                </a:solidFill>
              </a:defRPr>
            </a:lvl1pPr>
            <a:lvl2pPr marL="914377" lvl="1" indent="-330192" rtl="0">
              <a:spcBef>
                <a:spcPts val="1600"/>
              </a:spcBef>
              <a:spcAft>
                <a:spcPts val="0"/>
              </a:spcAft>
              <a:buClr>
                <a:schemeClr val="lt1"/>
              </a:buClr>
              <a:buSzPts val="1600"/>
              <a:buChar char="○"/>
              <a:defRPr sz="1600">
                <a:solidFill>
                  <a:schemeClr val="lt1"/>
                </a:solidFill>
              </a:defRPr>
            </a:lvl2pPr>
            <a:lvl3pPr marL="1371566" lvl="2" indent="-330192" rtl="0">
              <a:spcBef>
                <a:spcPts val="1600"/>
              </a:spcBef>
              <a:spcAft>
                <a:spcPts val="0"/>
              </a:spcAft>
              <a:buClr>
                <a:schemeClr val="lt1"/>
              </a:buClr>
              <a:buSzPts val="1600"/>
              <a:buChar char="■"/>
              <a:defRPr sz="1600">
                <a:solidFill>
                  <a:schemeClr val="lt1"/>
                </a:solidFill>
              </a:defRPr>
            </a:lvl3pPr>
            <a:lvl4pPr marL="1828754" lvl="3" indent="-330192" rtl="0">
              <a:spcBef>
                <a:spcPts val="1600"/>
              </a:spcBef>
              <a:spcAft>
                <a:spcPts val="0"/>
              </a:spcAft>
              <a:buClr>
                <a:schemeClr val="lt1"/>
              </a:buClr>
              <a:buSzPts val="1600"/>
              <a:buChar char="●"/>
              <a:defRPr sz="1600">
                <a:solidFill>
                  <a:schemeClr val="lt1"/>
                </a:solidFill>
              </a:defRPr>
            </a:lvl4pPr>
            <a:lvl5pPr marL="2285943" lvl="4" indent="-330192" rtl="0">
              <a:spcBef>
                <a:spcPts val="1600"/>
              </a:spcBef>
              <a:spcAft>
                <a:spcPts val="0"/>
              </a:spcAft>
              <a:buClr>
                <a:schemeClr val="lt1"/>
              </a:buClr>
              <a:buSzPts val="1600"/>
              <a:buChar char="○"/>
              <a:defRPr sz="1600">
                <a:solidFill>
                  <a:schemeClr val="lt1"/>
                </a:solidFill>
              </a:defRPr>
            </a:lvl5pPr>
            <a:lvl6pPr marL="2743131" lvl="5" indent="-330192" rtl="0">
              <a:spcBef>
                <a:spcPts val="1600"/>
              </a:spcBef>
              <a:spcAft>
                <a:spcPts val="0"/>
              </a:spcAft>
              <a:buClr>
                <a:schemeClr val="lt1"/>
              </a:buClr>
              <a:buSzPts val="1600"/>
              <a:buChar char="■"/>
              <a:defRPr sz="1600">
                <a:solidFill>
                  <a:schemeClr val="lt1"/>
                </a:solidFill>
              </a:defRPr>
            </a:lvl6pPr>
            <a:lvl7pPr marL="3200320" lvl="6" indent="-330192" rtl="0">
              <a:spcBef>
                <a:spcPts val="1600"/>
              </a:spcBef>
              <a:spcAft>
                <a:spcPts val="0"/>
              </a:spcAft>
              <a:buClr>
                <a:schemeClr val="lt1"/>
              </a:buClr>
              <a:buSzPts val="1600"/>
              <a:buChar char="●"/>
              <a:defRPr sz="1600">
                <a:solidFill>
                  <a:schemeClr val="lt1"/>
                </a:solidFill>
              </a:defRPr>
            </a:lvl7pPr>
            <a:lvl8pPr marL="3657509" lvl="7" indent="-330192" rtl="0">
              <a:spcBef>
                <a:spcPts val="1600"/>
              </a:spcBef>
              <a:spcAft>
                <a:spcPts val="0"/>
              </a:spcAft>
              <a:buClr>
                <a:schemeClr val="lt1"/>
              </a:buClr>
              <a:buSzPts val="1600"/>
              <a:buChar char="○"/>
              <a:defRPr sz="1600">
                <a:solidFill>
                  <a:schemeClr val="lt1"/>
                </a:solidFill>
              </a:defRPr>
            </a:lvl8pPr>
            <a:lvl9pPr marL="4114697" lvl="8" indent="-330192" rtl="0">
              <a:spcBef>
                <a:spcPts val="1600"/>
              </a:spcBef>
              <a:spcAft>
                <a:spcPts val="1600"/>
              </a:spcAft>
              <a:buClr>
                <a:schemeClr val="lt1"/>
              </a:buClr>
              <a:buSzPts val="1600"/>
              <a:buChar char="■"/>
              <a:defRPr sz="1600">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15752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929478" y="581577"/>
            <a:ext cx="2746500" cy="5454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r>
              <a:rPr lang="en-US"/>
              <a:t>Click to edit Master title style</a:t>
            </a:r>
            <a:endParaRPr/>
          </a:p>
        </p:txBody>
      </p:sp>
      <p:pic>
        <p:nvPicPr>
          <p:cNvPr id="29" name="Google Shape;29;p8"/>
          <p:cNvPicPr preferRelativeResize="0"/>
          <p:nvPr/>
        </p:nvPicPr>
        <p:blipFill>
          <a:blip r:embed="rId3">
            <a:alphaModFix/>
          </a:blip>
          <a:stretch>
            <a:fillRect/>
          </a:stretch>
        </p:blipFill>
        <p:spPr>
          <a:xfrm rot="5400000">
            <a:off x="2007834" y="1032702"/>
            <a:ext cx="10168735" cy="2883799"/>
          </a:xfrm>
          <a:prstGeom prst="rect">
            <a:avLst/>
          </a:prstGeom>
          <a:noFill/>
          <a:ln>
            <a:noFill/>
          </a:ln>
        </p:spPr>
      </p:pic>
      <p:pic>
        <p:nvPicPr>
          <p:cNvPr id="30" name="Google Shape;30;p8"/>
          <p:cNvPicPr preferRelativeResize="0"/>
          <p:nvPr/>
        </p:nvPicPr>
        <p:blipFill>
          <a:blip r:embed="rId3">
            <a:alphaModFix/>
          </a:blip>
          <a:stretch>
            <a:fillRect/>
          </a:stretch>
        </p:blipFill>
        <p:spPr>
          <a:xfrm rot="5400000" flipH="1">
            <a:off x="3270782" y="117499"/>
            <a:ext cx="12413063" cy="3520275"/>
          </a:xfrm>
          <a:prstGeom prst="rect">
            <a:avLst/>
          </a:prstGeom>
          <a:noFill/>
          <a:ln>
            <a:noFill/>
          </a:ln>
        </p:spPr>
      </p:pic>
    </p:spTree>
    <p:extLst>
      <p:ext uri="{BB962C8B-B14F-4D97-AF65-F5344CB8AC3E}">
        <p14:creationId xmlns:p14="http://schemas.microsoft.com/office/powerpoint/2010/main" val="137545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subTitle" idx="1"/>
          </p:nvPr>
        </p:nvSpPr>
        <p:spPr>
          <a:xfrm>
            <a:off x="938500" y="2359433"/>
            <a:ext cx="2871600" cy="164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r>
              <a:rPr lang="en-US"/>
              <a:t>Click to edit Master subtitle style</a:t>
            </a:r>
            <a:endParaRPr/>
          </a:p>
        </p:txBody>
      </p:sp>
      <p:sp>
        <p:nvSpPr>
          <p:cNvPr id="33" name="Google Shape;33;p9"/>
          <p:cNvSpPr txBox="1">
            <a:spLocks noGrp="1"/>
          </p:cNvSpPr>
          <p:nvPr>
            <p:ph type="body" idx="2"/>
          </p:nvPr>
        </p:nvSpPr>
        <p:spPr>
          <a:xfrm>
            <a:off x="4703375" y="1212800"/>
            <a:ext cx="3468900" cy="4432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Clr>
                <a:schemeClr val="lt1"/>
              </a:buClr>
              <a:buSzPts val="1400"/>
              <a:buChar char="●"/>
              <a:defRPr sz="1400">
                <a:solidFill>
                  <a:schemeClr val="lt1"/>
                </a:solidFill>
              </a:defRPr>
            </a:lvl1pPr>
            <a:lvl2pPr marL="914377" lvl="1" indent="-317492">
              <a:spcBef>
                <a:spcPts val="1600"/>
              </a:spcBef>
              <a:spcAft>
                <a:spcPts val="0"/>
              </a:spcAft>
              <a:buClr>
                <a:schemeClr val="lt1"/>
              </a:buClr>
              <a:buSzPts val="1400"/>
              <a:buChar char="○"/>
              <a:defRPr>
                <a:solidFill>
                  <a:schemeClr val="lt1"/>
                </a:solidFill>
              </a:defRPr>
            </a:lvl2pPr>
            <a:lvl3pPr marL="1371566" lvl="2" indent="-317492">
              <a:spcBef>
                <a:spcPts val="1600"/>
              </a:spcBef>
              <a:spcAft>
                <a:spcPts val="0"/>
              </a:spcAft>
              <a:buClr>
                <a:schemeClr val="lt1"/>
              </a:buClr>
              <a:buSzPts val="1400"/>
              <a:buChar char="■"/>
              <a:defRPr>
                <a:solidFill>
                  <a:schemeClr val="lt1"/>
                </a:solidFill>
              </a:defRPr>
            </a:lvl3pPr>
            <a:lvl4pPr marL="1828754" lvl="3" indent="-317492">
              <a:spcBef>
                <a:spcPts val="1600"/>
              </a:spcBef>
              <a:spcAft>
                <a:spcPts val="0"/>
              </a:spcAft>
              <a:buClr>
                <a:schemeClr val="lt1"/>
              </a:buClr>
              <a:buSzPts val="1400"/>
              <a:buChar char="●"/>
              <a:defRPr>
                <a:solidFill>
                  <a:schemeClr val="lt1"/>
                </a:solidFill>
              </a:defRPr>
            </a:lvl4pPr>
            <a:lvl5pPr marL="2285943" lvl="4" indent="-317492">
              <a:spcBef>
                <a:spcPts val="1600"/>
              </a:spcBef>
              <a:spcAft>
                <a:spcPts val="0"/>
              </a:spcAft>
              <a:buClr>
                <a:schemeClr val="lt1"/>
              </a:buClr>
              <a:buSzPts val="1400"/>
              <a:buChar char="○"/>
              <a:defRPr>
                <a:solidFill>
                  <a:schemeClr val="lt1"/>
                </a:solidFill>
              </a:defRPr>
            </a:lvl5pPr>
            <a:lvl6pPr marL="2743131" lvl="5" indent="-317492">
              <a:spcBef>
                <a:spcPts val="1600"/>
              </a:spcBef>
              <a:spcAft>
                <a:spcPts val="0"/>
              </a:spcAft>
              <a:buClr>
                <a:schemeClr val="lt1"/>
              </a:buClr>
              <a:buSzPts val="1400"/>
              <a:buChar char="■"/>
              <a:defRPr>
                <a:solidFill>
                  <a:schemeClr val="lt1"/>
                </a:solidFill>
              </a:defRPr>
            </a:lvl6pPr>
            <a:lvl7pPr marL="3200320" lvl="6" indent="-317492">
              <a:spcBef>
                <a:spcPts val="1600"/>
              </a:spcBef>
              <a:spcAft>
                <a:spcPts val="0"/>
              </a:spcAft>
              <a:buClr>
                <a:schemeClr val="lt1"/>
              </a:buClr>
              <a:buSzPts val="1400"/>
              <a:buChar char="●"/>
              <a:defRPr>
                <a:solidFill>
                  <a:schemeClr val="lt1"/>
                </a:solidFill>
              </a:defRPr>
            </a:lvl7pPr>
            <a:lvl8pPr marL="3657509" lvl="7" indent="-317492">
              <a:spcBef>
                <a:spcPts val="1600"/>
              </a:spcBef>
              <a:spcAft>
                <a:spcPts val="0"/>
              </a:spcAft>
              <a:buClr>
                <a:schemeClr val="lt1"/>
              </a:buClr>
              <a:buSzPts val="1400"/>
              <a:buChar char="○"/>
              <a:defRPr>
                <a:solidFill>
                  <a:schemeClr val="lt1"/>
                </a:solidFill>
              </a:defRPr>
            </a:lvl8pPr>
            <a:lvl9pPr marL="4114697" lvl="8" indent="-317492">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34" name="Google Shape;34;p9"/>
          <p:cNvSpPr txBox="1">
            <a:spLocks noGrp="1"/>
          </p:cNvSpPr>
          <p:nvPr>
            <p:ph type="title"/>
          </p:nvPr>
        </p:nvSpPr>
        <p:spPr>
          <a:xfrm>
            <a:off x="938500" y="593367"/>
            <a:ext cx="32238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30432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8673939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61617899"/>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54"/>
        <p:cNvGrpSpPr/>
        <p:nvPr/>
      </p:nvGrpSpPr>
      <p:grpSpPr>
        <a:xfrm>
          <a:off x="0" y="0"/>
          <a:ext cx="0" cy="0"/>
          <a:chOff x="0" y="0"/>
          <a:chExt cx="0" cy="0"/>
        </a:xfrm>
      </p:grpSpPr>
      <p:sp>
        <p:nvSpPr>
          <p:cNvPr id="155" name="Google Shape;155;p36"/>
          <p:cNvSpPr txBox="1">
            <a:spLocks noGrp="1"/>
          </p:cNvSpPr>
          <p:nvPr>
            <p:ph type="title"/>
          </p:nvPr>
        </p:nvSpPr>
        <p:spPr>
          <a:xfrm>
            <a:off x="1068101"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56" name="Google Shape;156;p36"/>
          <p:cNvSpPr txBox="1">
            <a:spLocks noGrp="1"/>
          </p:cNvSpPr>
          <p:nvPr>
            <p:ph type="body" idx="1"/>
          </p:nvPr>
        </p:nvSpPr>
        <p:spPr>
          <a:xfrm>
            <a:off x="1068101"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561693466"/>
      </p:ext>
    </p:extLst>
  </p:cSld>
  <p:clrMap bg1="lt1" tx1="dk1" bg2="dk2" tx2="lt2" accent1="accent1" accent2="accent2" accent3="accent3" accent4="accent4" accent5="accent5" accent6="accent6" hlink="hlink" folHlink="folHlink"/>
  <p:sldLayoutIdLst>
    <p:sldLayoutId id="2147483708"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dirty="0"/>
              <a:t>7/27/2024</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1770752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AA0E-E826-41A7-7073-3F6DE82D8C36}"/>
              </a:ext>
            </a:extLst>
          </p:cNvPr>
          <p:cNvSpPr>
            <a:spLocks noGrp="1"/>
          </p:cNvSpPr>
          <p:nvPr>
            <p:ph type="ctrTitle"/>
          </p:nvPr>
        </p:nvSpPr>
        <p:spPr>
          <a:xfrm>
            <a:off x="2175900" y="2444070"/>
            <a:ext cx="4792200" cy="1015663"/>
          </a:xfrm>
        </p:spPr>
        <p:txBody>
          <a:bodyPr>
            <a:spAutoFit/>
          </a:bodyPr>
          <a:lstStyle/>
          <a:p>
            <a:r>
              <a:rPr lang="en-US" sz="6000" b="1" dirty="0">
                <a:solidFill>
                  <a:schemeClr val="tx1"/>
                </a:solidFill>
              </a:rPr>
              <a:t>Our Worship</a:t>
            </a:r>
          </a:p>
        </p:txBody>
      </p:sp>
      <p:sp>
        <p:nvSpPr>
          <p:cNvPr id="3" name="Subtitle 2">
            <a:extLst>
              <a:ext uri="{FF2B5EF4-FFF2-40B4-BE49-F238E27FC236}">
                <a16:creationId xmlns:a16="http://schemas.microsoft.com/office/drawing/2014/main" id="{7EF139C9-9702-F467-8C8C-A3035FF16DA4}"/>
              </a:ext>
            </a:extLst>
          </p:cNvPr>
          <p:cNvSpPr>
            <a:spLocks noGrp="1"/>
          </p:cNvSpPr>
          <p:nvPr>
            <p:ph type="subTitle" idx="1"/>
          </p:nvPr>
        </p:nvSpPr>
        <p:spPr>
          <a:xfrm>
            <a:off x="2175900" y="3467100"/>
            <a:ext cx="5055600" cy="584775"/>
          </a:xfrm>
        </p:spPr>
        <p:txBody>
          <a:bodyPr>
            <a:spAutoFit/>
          </a:bodyPr>
          <a:lstStyle/>
          <a:p>
            <a:r>
              <a:rPr lang="en-US" sz="3200" b="1" dirty="0">
                <a:solidFill>
                  <a:schemeClr val="tx1"/>
                </a:solidFill>
              </a:rPr>
              <a:t>John 4:16-26</a:t>
            </a:r>
          </a:p>
        </p:txBody>
      </p:sp>
    </p:spTree>
    <p:extLst>
      <p:ext uri="{BB962C8B-B14F-4D97-AF65-F5344CB8AC3E}">
        <p14:creationId xmlns:p14="http://schemas.microsoft.com/office/powerpoint/2010/main" val="1051470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D4D3-B3CD-D5E0-ACD7-12C434938B03}"/>
              </a:ext>
            </a:extLst>
          </p:cNvPr>
          <p:cNvSpPr>
            <a:spLocks noGrp="1"/>
          </p:cNvSpPr>
          <p:nvPr>
            <p:ph type="title"/>
          </p:nvPr>
        </p:nvSpPr>
        <p:spPr>
          <a:xfrm>
            <a:off x="1945201" y="624110"/>
            <a:ext cx="6589199" cy="646331"/>
          </a:xfrm>
        </p:spPr>
        <p:txBody>
          <a:bodyPr>
            <a:spAutoFit/>
          </a:bodyPr>
          <a:lstStyle/>
          <a:p>
            <a:r>
              <a:rPr lang="en-US" b="1" dirty="0"/>
              <a:t>Summary</a:t>
            </a:r>
          </a:p>
        </p:txBody>
      </p:sp>
      <p:sp>
        <p:nvSpPr>
          <p:cNvPr id="3" name="Content Placeholder 2">
            <a:extLst>
              <a:ext uri="{FF2B5EF4-FFF2-40B4-BE49-F238E27FC236}">
                <a16:creationId xmlns:a16="http://schemas.microsoft.com/office/drawing/2014/main" id="{0995CE88-2C1F-CABE-7F04-407C04089F01}"/>
              </a:ext>
            </a:extLst>
          </p:cNvPr>
          <p:cNvSpPr>
            <a:spLocks noGrp="1"/>
          </p:cNvSpPr>
          <p:nvPr>
            <p:ph idx="1"/>
          </p:nvPr>
        </p:nvSpPr>
        <p:spPr>
          <a:xfrm>
            <a:off x="457199" y="1371600"/>
            <a:ext cx="8595360" cy="5493812"/>
          </a:xfrm>
        </p:spPr>
        <p:txBody>
          <a:bodyPr>
            <a:spAutoFit/>
          </a:bodyPr>
          <a:lstStyle/>
          <a:p>
            <a:pPr>
              <a:spcBef>
                <a:spcPts val="0"/>
              </a:spcBef>
            </a:pPr>
            <a:r>
              <a:rPr lang="en-US" sz="2700" dirty="0"/>
              <a:t>God has commanded </a:t>
            </a:r>
            <a:r>
              <a:rPr lang="en-US" sz="2700" b="1" dirty="0"/>
              <a:t>how</a:t>
            </a:r>
            <a:r>
              <a:rPr lang="en-US" sz="2700" dirty="0"/>
              <a:t> we should obey Him in worship – public and private</a:t>
            </a:r>
          </a:p>
          <a:p>
            <a:pPr lvl="1">
              <a:spcBef>
                <a:spcPts val="0"/>
              </a:spcBef>
            </a:pPr>
            <a:r>
              <a:rPr lang="en-US" sz="2700" dirty="0"/>
              <a:t>“In spirit and truth”</a:t>
            </a:r>
          </a:p>
          <a:p>
            <a:pPr lvl="1">
              <a:spcBef>
                <a:spcPts val="0"/>
              </a:spcBef>
            </a:pPr>
            <a:r>
              <a:rPr lang="en-US" sz="2700" dirty="0"/>
              <a:t>With reverent respect</a:t>
            </a:r>
          </a:p>
          <a:p>
            <a:pPr lvl="1">
              <a:spcBef>
                <a:spcPts val="0"/>
              </a:spcBef>
            </a:pPr>
            <a:r>
              <a:rPr lang="en-US" sz="2700" dirty="0"/>
              <a:t>With a contrite heart</a:t>
            </a:r>
          </a:p>
          <a:p>
            <a:pPr>
              <a:spcBef>
                <a:spcPts val="0"/>
              </a:spcBef>
            </a:pPr>
            <a:r>
              <a:rPr lang="en-US" sz="2700" dirty="0"/>
              <a:t>God has commanded </a:t>
            </a:r>
            <a:r>
              <a:rPr lang="en-US" sz="2700" b="1" dirty="0"/>
              <a:t>why</a:t>
            </a:r>
            <a:r>
              <a:rPr lang="en-US" sz="2700" dirty="0"/>
              <a:t> we should obey Him in worship – public and private</a:t>
            </a:r>
          </a:p>
          <a:p>
            <a:pPr lvl="1">
              <a:spcBef>
                <a:spcPts val="0"/>
              </a:spcBef>
            </a:pPr>
            <a:r>
              <a:rPr lang="en-US" sz="2700" dirty="0"/>
              <a:t>Because He is our God, He is holy, He is our Lord, He is our redeemer</a:t>
            </a:r>
          </a:p>
          <a:p>
            <a:pPr>
              <a:spcBef>
                <a:spcPts val="0"/>
              </a:spcBef>
            </a:pPr>
            <a:r>
              <a:rPr lang="en-US" sz="2700" dirty="0"/>
              <a:t>God has commanded the </a:t>
            </a:r>
            <a:r>
              <a:rPr lang="en-US" sz="2700" b="1" dirty="0"/>
              <a:t>elements</a:t>
            </a:r>
            <a:r>
              <a:rPr lang="en-US" sz="2700" dirty="0"/>
              <a:t> of worship</a:t>
            </a:r>
          </a:p>
          <a:p>
            <a:pPr lvl="1">
              <a:spcBef>
                <a:spcPts val="0"/>
              </a:spcBef>
            </a:pPr>
            <a:r>
              <a:rPr lang="en-US" sz="2700" dirty="0"/>
              <a:t>Singing, praying, the Lord’s Supper, preaching/teaching, giving.</a:t>
            </a:r>
          </a:p>
          <a:p>
            <a:pPr>
              <a:spcBef>
                <a:spcPts val="0"/>
              </a:spcBef>
            </a:pPr>
            <a:r>
              <a:rPr lang="en-US" sz="2700" dirty="0"/>
              <a:t>He’s also shown us what </a:t>
            </a:r>
            <a:r>
              <a:rPr lang="en-US" sz="2700" b="1" dirty="0"/>
              <a:t>not</a:t>
            </a:r>
            <a:r>
              <a:rPr lang="en-US" sz="2700" dirty="0"/>
              <a:t> to do/act.</a:t>
            </a:r>
          </a:p>
        </p:txBody>
      </p:sp>
    </p:spTree>
    <p:extLst>
      <p:ext uri="{BB962C8B-B14F-4D97-AF65-F5344CB8AC3E}">
        <p14:creationId xmlns:p14="http://schemas.microsoft.com/office/powerpoint/2010/main" val="135887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91440" y="1371600"/>
            <a:ext cx="8932697" cy="5293757"/>
          </a:xfrm>
        </p:spPr>
        <p:txBody>
          <a:bodyPr wrap="square">
            <a:spAutoFit/>
          </a:bodyPr>
          <a:lstStyle/>
          <a:p>
            <a:pPr>
              <a:spcBef>
                <a:spcPts val="0"/>
              </a:spcBef>
              <a:buSzPct val="100000"/>
            </a:pPr>
            <a:r>
              <a:rPr lang="en-US" sz="2600" cap="none" dirty="0">
                <a:solidFill>
                  <a:schemeClr val="tx1"/>
                </a:solidFill>
                <a:cs typeface="Arial" panose="020B0604020202020204" pitchFamily="34" charset="0"/>
              </a:rPr>
              <a:t> </a:t>
            </a:r>
            <a:r>
              <a:rPr lang="en-US" sz="2600" dirty="0">
                <a:cs typeface="Arial" panose="020B0604020202020204" pitchFamily="34" charset="0"/>
              </a:rPr>
              <a:t>Hear the Word of God</a:t>
            </a:r>
          </a:p>
          <a:p>
            <a:pPr lvl="1">
              <a:spcBef>
                <a:spcPts val="0"/>
              </a:spcBef>
              <a:buSzPct val="100000"/>
            </a:pPr>
            <a:r>
              <a:rPr lang="en-US" sz="2600" dirty="0">
                <a:cs typeface="Arial" panose="020B0604020202020204" pitchFamily="34" charset="0"/>
              </a:rPr>
              <a:t>James 1:21 – “Wherefore putting away all filthiness and overflowing of wickedness, receive with meekness the implanted word, which is able to save your souls.”</a:t>
            </a:r>
          </a:p>
          <a:p>
            <a:pPr>
              <a:spcBef>
                <a:spcPts val="0"/>
              </a:spcBef>
              <a:buSzPct val="100000"/>
            </a:pPr>
            <a:r>
              <a:rPr lang="en-US" sz="2600" dirty="0">
                <a:cs typeface="Arial" panose="020B0604020202020204" pitchFamily="34" charset="0"/>
              </a:rPr>
              <a:t> Believe that Jesus is the Savior</a:t>
            </a:r>
          </a:p>
          <a:p>
            <a:pPr lvl="1">
              <a:spcBef>
                <a:spcPts val="0"/>
              </a:spcBef>
              <a:buSzPct val="100000"/>
            </a:pPr>
            <a:r>
              <a:rPr lang="en-US" sz="2600" dirty="0">
                <a:cs typeface="Arial" panose="020B0604020202020204" pitchFamily="34" charset="0"/>
              </a:rPr>
              <a:t>Hebrews 11:6 – “And without faith it is impossible to be well-pleasing (unto him); for he that cometh to God must believe that he is, and (that) he is a rewarder of them that seek after him.”</a:t>
            </a:r>
          </a:p>
          <a:p>
            <a:pPr>
              <a:spcBef>
                <a:spcPts val="0"/>
              </a:spcBef>
              <a:buSzPct val="100000"/>
            </a:pPr>
            <a:r>
              <a:rPr lang="en-US" sz="2600" dirty="0">
                <a:cs typeface="Arial" panose="020B0604020202020204" pitchFamily="34" charset="0"/>
              </a:rPr>
              <a:t>Repent of your sins</a:t>
            </a:r>
          </a:p>
          <a:p>
            <a:pPr lvl="1">
              <a:spcBef>
                <a:spcPts val="0"/>
              </a:spcBef>
              <a:buSzPct val="100000"/>
            </a:pPr>
            <a:r>
              <a:rPr lang="en-US" sz="2600" dirty="0">
                <a:cs typeface="Arial" panose="020B0604020202020204" pitchFamily="34" charset="0"/>
              </a:rPr>
              <a:t>Acts 3:19 – “Repent ye therefore, and turn again, that your sins may be blotted out”</a:t>
            </a:r>
          </a:p>
        </p:txBody>
      </p:sp>
      <p:sp>
        <p:nvSpPr>
          <p:cNvPr id="2" name="Rectangle 2">
            <a:extLst>
              <a:ext uri="{FF2B5EF4-FFF2-40B4-BE49-F238E27FC236}">
                <a16:creationId xmlns:a16="http://schemas.microsoft.com/office/drawing/2014/main" id="{A1A6F83D-4495-D42D-3230-32BAC51F25C5}"/>
              </a:ext>
            </a:extLst>
          </p:cNvPr>
          <p:cNvSpPr txBox="1">
            <a:spLocks noChangeArrowheads="1"/>
          </p:cNvSpPr>
          <p:nvPr/>
        </p:nvSpPr>
        <p:spPr bwMode="auto">
          <a:xfrm>
            <a:off x="1947672" y="621792"/>
            <a:ext cx="6608064" cy="646323"/>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spAutoFit/>
          </a:bodyPr>
          <a:lstStyle>
            <a:lvl1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42250"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88449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2674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768998"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l" defTabSz="913653"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all" spc="0" normalizeH="0" noProof="0" dirty="0">
                <a:ln>
                  <a:noFill/>
                </a:ln>
                <a:solidFill>
                  <a:schemeClr val="tx1"/>
                </a:solidFill>
                <a:effectLst/>
                <a:uLnTx/>
                <a:uFillTx/>
                <a:cs typeface="Arial" panose="020B0604020202020204" pitchFamily="34" charset="0"/>
              </a:rPr>
              <a:t>The Way To Obey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715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71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89452" y="1371600"/>
            <a:ext cx="8957726" cy="5493812"/>
          </a:xfrm>
        </p:spPr>
        <p:txBody>
          <a:bodyPr wrap="square">
            <a:spAutoFit/>
          </a:bodyPr>
          <a:lstStyle/>
          <a:p>
            <a:pPr>
              <a:spcBef>
                <a:spcPts val="0"/>
              </a:spcBef>
              <a:buSzPct val="100000"/>
            </a:pPr>
            <a:r>
              <a:rPr lang="en-US" sz="2700" dirty="0">
                <a:cs typeface="Arial" panose="020B0604020202020204" pitchFamily="34" charset="0"/>
              </a:rPr>
              <a:t>Confess that Jesus is the Son of God</a:t>
            </a:r>
          </a:p>
          <a:p>
            <a:pPr lvl="1">
              <a:spcBef>
                <a:spcPts val="0"/>
              </a:spcBef>
              <a:buSzPct val="100000"/>
            </a:pPr>
            <a:r>
              <a:rPr lang="en-US" sz="2700" dirty="0">
                <a:cs typeface="Arial" panose="020B0604020202020204" pitchFamily="34" charset="0"/>
              </a:rPr>
              <a:t>Matthew 10:32 – “Every one therefore who shall confess me before men, him will I also confess before my Father who is in heaven.”</a:t>
            </a:r>
          </a:p>
          <a:p>
            <a:pPr>
              <a:spcBef>
                <a:spcPts val="0"/>
              </a:spcBef>
              <a:buSzPct val="100000"/>
            </a:pPr>
            <a:r>
              <a:rPr lang="en-US" sz="2700" dirty="0">
                <a:cs typeface="Arial" panose="020B0604020202020204" pitchFamily="34" charset="0"/>
              </a:rPr>
              <a:t>Be immersed in water</a:t>
            </a:r>
          </a:p>
          <a:p>
            <a:pPr lvl="1">
              <a:spcBef>
                <a:spcPts val="0"/>
              </a:spcBef>
              <a:buSzPct val="100000"/>
            </a:pPr>
            <a:r>
              <a:rPr lang="en-US" sz="2700" dirty="0">
                <a:cs typeface="Arial" panose="020B0604020202020204" pitchFamily="34" charset="0"/>
              </a:rPr>
              <a:t> Acts 2:38 – “And Peter (said) unto them, Repent ye, and be baptized every one of you in the name of Jesus Christ unto the remission of your sins; and ye shall receive the gift of the Holy Spirit.”</a:t>
            </a:r>
          </a:p>
          <a:p>
            <a:pPr>
              <a:spcBef>
                <a:spcPts val="0"/>
              </a:spcBef>
              <a:buSzPct val="100000"/>
            </a:pPr>
            <a:r>
              <a:rPr lang="en-US" sz="2700" dirty="0">
                <a:cs typeface="Arial" panose="020B0604020202020204" pitchFamily="34" charset="0"/>
              </a:rPr>
              <a:t> Remain faithful</a:t>
            </a:r>
          </a:p>
          <a:p>
            <a:pPr lvl="1">
              <a:spcBef>
                <a:spcPts val="0"/>
              </a:spcBef>
              <a:buSzPct val="100000"/>
            </a:pPr>
            <a:r>
              <a:rPr lang="en-US" sz="2700" dirty="0">
                <a:cs typeface="Arial" panose="020B0604020202020204" pitchFamily="34" charset="0"/>
              </a:rPr>
              <a:t>Hebrews 3:14 – “… if we hold fast the beginning of our confidence firm unto the end”</a:t>
            </a:r>
            <a:endParaRPr lang="en-US" sz="2700" cap="none" dirty="0">
              <a:solidFill>
                <a:schemeClr val="tx1"/>
              </a:solidFill>
              <a:cs typeface="Arial" panose="020B0604020202020204" pitchFamily="34" charset="0"/>
            </a:endParaRPr>
          </a:p>
        </p:txBody>
      </p:sp>
      <p:sp>
        <p:nvSpPr>
          <p:cNvPr id="2" name="Rectangle 2">
            <a:extLst>
              <a:ext uri="{FF2B5EF4-FFF2-40B4-BE49-F238E27FC236}">
                <a16:creationId xmlns:a16="http://schemas.microsoft.com/office/drawing/2014/main" id="{57AAFD8C-CDFF-41CC-BBD1-FCF92AFE38FD}"/>
              </a:ext>
            </a:extLst>
          </p:cNvPr>
          <p:cNvSpPr txBox="1">
            <a:spLocks noChangeArrowheads="1"/>
          </p:cNvSpPr>
          <p:nvPr/>
        </p:nvSpPr>
        <p:spPr bwMode="auto">
          <a:xfrm>
            <a:off x="1947672" y="621792"/>
            <a:ext cx="6608064" cy="646323"/>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spAutoFit/>
          </a:bodyPr>
          <a:lstStyle>
            <a:lvl1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42250"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88449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2674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768998"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l" defTabSz="913653"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all" spc="0" normalizeH="0" noProof="0" dirty="0">
                <a:ln>
                  <a:noFill/>
                </a:ln>
                <a:solidFill>
                  <a:schemeClr val="tx1"/>
                </a:solidFill>
                <a:effectLst/>
                <a:uLnTx/>
                <a:uFillTx/>
                <a:cs typeface="Arial" panose="020B0604020202020204" pitchFamily="34" charset="0"/>
              </a:rPr>
              <a:t>The Way To Obey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715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71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5F27-A0F5-C4C3-A370-4AB2B7B08D40}"/>
              </a:ext>
            </a:extLst>
          </p:cNvPr>
          <p:cNvSpPr>
            <a:spLocks noGrp="1"/>
          </p:cNvSpPr>
          <p:nvPr>
            <p:ph type="title"/>
          </p:nvPr>
        </p:nvSpPr>
        <p:spPr>
          <a:xfrm>
            <a:off x="1945201" y="624110"/>
            <a:ext cx="6589199" cy="646331"/>
          </a:xfrm>
        </p:spPr>
        <p:txBody>
          <a:bodyPr>
            <a:spAutoFit/>
          </a:bodyPr>
          <a:lstStyle/>
          <a:p>
            <a:r>
              <a:rPr lang="en-US" b="1" dirty="0"/>
              <a:t>A Reminder About Authority</a:t>
            </a:r>
          </a:p>
        </p:txBody>
      </p:sp>
      <p:sp>
        <p:nvSpPr>
          <p:cNvPr id="3" name="Content Placeholder 2">
            <a:extLst>
              <a:ext uri="{FF2B5EF4-FFF2-40B4-BE49-F238E27FC236}">
                <a16:creationId xmlns:a16="http://schemas.microsoft.com/office/drawing/2014/main" id="{2CCFC52B-69B3-9551-E902-ECAF6B04686C}"/>
              </a:ext>
            </a:extLst>
          </p:cNvPr>
          <p:cNvSpPr>
            <a:spLocks noGrp="1"/>
          </p:cNvSpPr>
          <p:nvPr>
            <p:ph idx="1"/>
          </p:nvPr>
        </p:nvSpPr>
        <p:spPr>
          <a:xfrm>
            <a:off x="457199" y="1371599"/>
            <a:ext cx="8595360" cy="5120640"/>
          </a:xfrm>
        </p:spPr>
        <p:txBody>
          <a:bodyPr wrap="square">
            <a:spAutoFit/>
          </a:bodyPr>
          <a:lstStyle/>
          <a:p>
            <a:r>
              <a:rPr lang="en-US" sz="2800" dirty="0"/>
              <a:t>What it is</a:t>
            </a:r>
          </a:p>
          <a:p>
            <a:pPr lvl="1"/>
            <a:r>
              <a:rPr lang="en-US" sz="2800" dirty="0"/>
              <a:t>What God has commanded or permitted</a:t>
            </a:r>
          </a:p>
          <a:p>
            <a:pPr lvl="2"/>
            <a:r>
              <a:rPr lang="en-US" sz="2800" dirty="0"/>
              <a:t>I John 3:19-24 – “… he has commanded us.”</a:t>
            </a:r>
          </a:p>
          <a:p>
            <a:pPr lvl="2"/>
            <a:r>
              <a:rPr lang="en-US" sz="2800" dirty="0"/>
              <a:t>I Corinthians 6:12 – “but not all things are expedient.” (ASV)</a:t>
            </a:r>
          </a:p>
          <a:p>
            <a:pPr lvl="1"/>
            <a:r>
              <a:rPr lang="en-US" sz="2800" dirty="0"/>
              <a:t>The standard that guides our beliefs and practices</a:t>
            </a:r>
          </a:p>
          <a:p>
            <a:pPr lvl="2"/>
            <a:r>
              <a:rPr lang="en-US" sz="2800" dirty="0"/>
              <a:t>Hebrews 11:6 – “… believe that he exists and that he rewards those who seek him”</a:t>
            </a:r>
          </a:p>
        </p:txBody>
      </p:sp>
    </p:spTree>
    <p:extLst>
      <p:ext uri="{BB962C8B-B14F-4D97-AF65-F5344CB8AC3E}">
        <p14:creationId xmlns:p14="http://schemas.microsoft.com/office/powerpoint/2010/main" val="226076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6183-4E16-C537-16DC-A68D7321E705}"/>
              </a:ext>
            </a:extLst>
          </p:cNvPr>
          <p:cNvSpPr>
            <a:spLocks noGrp="1"/>
          </p:cNvSpPr>
          <p:nvPr>
            <p:ph type="title"/>
          </p:nvPr>
        </p:nvSpPr>
        <p:spPr>
          <a:xfrm>
            <a:off x="1945201" y="128810"/>
            <a:ext cx="6589199" cy="1280890"/>
          </a:xfrm>
        </p:spPr>
        <p:txBody>
          <a:bodyPr/>
          <a:lstStyle/>
          <a:p>
            <a:r>
              <a:rPr lang="en-US" b="1" dirty="0"/>
              <a:t>What Has God Commanded Regarding Our Worship?</a:t>
            </a:r>
          </a:p>
        </p:txBody>
      </p:sp>
      <p:sp>
        <p:nvSpPr>
          <p:cNvPr id="3" name="Content Placeholder 2">
            <a:extLst>
              <a:ext uri="{FF2B5EF4-FFF2-40B4-BE49-F238E27FC236}">
                <a16:creationId xmlns:a16="http://schemas.microsoft.com/office/drawing/2014/main" id="{A6EE8C44-3A20-21F8-9EAD-6B4E9F03CD42}"/>
              </a:ext>
            </a:extLst>
          </p:cNvPr>
          <p:cNvSpPr>
            <a:spLocks noGrp="1"/>
          </p:cNvSpPr>
          <p:nvPr>
            <p:ph idx="1"/>
          </p:nvPr>
        </p:nvSpPr>
        <p:spPr>
          <a:xfrm>
            <a:off x="457199" y="1371600"/>
            <a:ext cx="8595360" cy="5120640"/>
          </a:xfrm>
        </p:spPr>
        <p:txBody>
          <a:bodyPr>
            <a:normAutofit/>
          </a:bodyPr>
          <a:lstStyle/>
          <a:p>
            <a:r>
              <a:rPr lang="en-US" sz="2800" dirty="0"/>
              <a:t>He has revealed </a:t>
            </a:r>
            <a:r>
              <a:rPr lang="en-US" sz="2800" b="1" dirty="0"/>
              <a:t>how</a:t>
            </a:r>
            <a:endParaRPr lang="en-US" sz="2800" dirty="0"/>
          </a:p>
          <a:p>
            <a:pPr lvl="1"/>
            <a:r>
              <a:rPr lang="en-US" sz="2800" dirty="0"/>
              <a:t> In spirit and truth</a:t>
            </a:r>
          </a:p>
          <a:p>
            <a:pPr lvl="2"/>
            <a:r>
              <a:rPr lang="en-US" sz="2800" dirty="0"/>
              <a:t>John 4:23 – “… seeking such people to worship him.”</a:t>
            </a:r>
          </a:p>
          <a:p>
            <a:pPr lvl="2"/>
            <a:r>
              <a:rPr lang="en-US" sz="2800" dirty="0"/>
              <a:t>cf. Matthew 15:8-9 – “… their heart is far from me” (Isaiah 29:13)</a:t>
            </a:r>
          </a:p>
          <a:p>
            <a:pPr lvl="2"/>
            <a:r>
              <a:rPr lang="en-US" sz="2800" dirty="0"/>
              <a:t>cf. Matthew 22:34-40 – “… love the Lord your God with all your heart …”</a:t>
            </a:r>
          </a:p>
        </p:txBody>
      </p:sp>
    </p:spTree>
    <p:extLst>
      <p:ext uri="{BB962C8B-B14F-4D97-AF65-F5344CB8AC3E}">
        <p14:creationId xmlns:p14="http://schemas.microsoft.com/office/powerpoint/2010/main" val="107124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B6962E-5964-6187-ED98-E87AC7A6E4CC}"/>
              </a:ext>
            </a:extLst>
          </p:cNvPr>
          <p:cNvSpPr>
            <a:spLocks noGrp="1"/>
          </p:cNvSpPr>
          <p:nvPr>
            <p:ph type="title"/>
          </p:nvPr>
        </p:nvSpPr>
        <p:spPr>
          <a:xfrm>
            <a:off x="1945201" y="128810"/>
            <a:ext cx="6589199" cy="1280890"/>
          </a:xfrm>
        </p:spPr>
        <p:txBody>
          <a:bodyPr/>
          <a:lstStyle/>
          <a:p>
            <a:r>
              <a:rPr lang="en-US" b="1" dirty="0"/>
              <a:t>What Has God Commanded Regarding Our Worship?</a:t>
            </a:r>
          </a:p>
        </p:txBody>
      </p:sp>
      <p:sp>
        <p:nvSpPr>
          <p:cNvPr id="5" name="Content Placeholder 2">
            <a:extLst>
              <a:ext uri="{FF2B5EF4-FFF2-40B4-BE49-F238E27FC236}">
                <a16:creationId xmlns:a16="http://schemas.microsoft.com/office/drawing/2014/main" id="{21A527D3-1090-6D51-FFF9-A02DEA394D72}"/>
              </a:ext>
            </a:extLst>
          </p:cNvPr>
          <p:cNvSpPr>
            <a:spLocks noGrp="1"/>
          </p:cNvSpPr>
          <p:nvPr>
            <p:ph idx="1"/>
          </p:nvPr>
        </p:nvSpPr>
        <p:spPr>
          <a:xfrm>
            <a:off x="457199" y="1371600"/>
            <a:ext cx="8595360" cy="5120640"/>
          </a:xfrm>
        </p:spPr>
        <p:txBody>
          <a:bodyPr>
            <a:normAutofit/>
          </a:bodyPr>
          <a:lstStyle/>
          <a:p>
            <a:r>
              <a:rPr lang="en-US" sz="2800" dirty="0"/>
              <a:t>He has revealed </a:t>
            </a:r>
            <a:r>
              <a:rPr lang="en-US" sz="2800" b="1" dirty="0"/>
              <a:t>how</a:t>
            </a:r>
            <a:endParaRPr lang="en-US" sz="2800" dirty="0"/>
          </a:p>
          <a:p>
            <a:pPr lvl="1"/>
            <a:r>
              <a:rPr lang="en-US" sz="2800" dirty="0"/>
              <a:t> With reverent respect</a:t>
            </a:r>
          </a:p>
          <a:p>
            <a:pPr lvl="2"/>
            <a:r>
              <a:rPr lang="en-US" sz="2800" dirty="0"/>
              <a:t>Psalms 5:7 – “I will bow down …”</a:t>
            </a:r>
          </a:p>
          <a:p>
            <a:pPr lvl="2"/>
            <a:r>
              <a:rPr lang="en-US" sz="2800" dirty="0"/>
              <a:t>Psalms 111:9 – “Holy and reverend is his name”</a:t>
            </a:r>
          </a:p>
          <a:p>
            <a:pPr lvl="1"/>
            <a:r>
              <a:rPr lang="en-US" sz="2800" dirty="0"/>
              <a:t>With a contrite heart</a:t>
            </a:r>
          </a:p>
          <a:p>
            <a:pPr lvl="2"/>
            <a:r>
              <a:rPr lang="en-US" sz="2800" dirty="0"/>
              <a:t>Isaiah 66:1-4 – “he who is humble and contrite in spirit …”</a:t>
            </a:r>
          </a:p>
          <a:p>
            <a:pPr lvl="2"/>
            <a:r>
              <a:rPr lang="en-US" sz="2800" dirty="0"/>
              <a:t>Romans 3:23 – “all have sinned and fall short of the glory of God”</a:t>
            </a:r>
          </a:p>
        </p:txBody>
      </p:sp>
    </p:spTree>
    <p:extLst>
      <p:ext uri="{BB962C8B-B14F-4D97-AF65-F5344CB8AC3E}">
        <p14:creationId xmlns:p14="http://schemas.microsoft.com/office/powerpoint/2010/main" val="146495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B6962E-5964-6187-ED98-E87AC7A6E4CC}"/>
              </a:ext>
            </a:extLst>
          </p:cNvPr>
          <p:cNvSpPr>
            <a:spLocks noGrp="1"/>
          </p:cNvSpPr>
          <p:nvPr>
            <p:ph type="title"/>
          </p:nvPr>
        </p:nvSpPr>
        <p:spPr>
          <a:xfrm>
            <a:off x="1945201" y="128810"/>
            <a:ext cx="6589199" cy="1280890"/>
          </a:xfrm>
        </p:spPr>
        <p:txBody>
          <a:bodyPr/>
          <a:lstStyle/>
          <a:p>
            <a:r>
              <a:rPr lang="en-US" b="1" dirty="0"/>
              <a:t>What Has God Commanded Regarding Our Worship?</a:t>
            </a:r>
          </a:p>
        </p:txBody>
      </p:sp>
      <p:sp>
        <p:nvSpPr>
          <p:cNvPr id="5" name="Content Placeholder 2">
            <a:extLst>
              <a:ext uri="{FF2B5EF4-FFF2-40B4-BE49-F238E27FC236}">
                <a16:creationId xmlns:a16="http://schemas.microsoft.com/office/drawing/2014/main" id="{21A527D3-1090-6D51-FFF9-A02DEA394D72}"/>
              </a:ext>
            </a:extLst>
          </p:cNvPr>
          <p:cNvSpPr>
            <a:spLocks noGrp="1"/>
          </p:cNvSpPr>
          <p:nvPr>
            <p:ph idx="1"/>
          </p:nvPr>
        </p:nvSpPr>
        <p:spPr>
          <a:xfrm>
            <a:off x="457199" y="1371600"/>
            <a:ext cx="8595360" cy="5427127"/>
          </a:xfrm>
        </p:spPr>
        <p:txBody>
          <a:bodyPr>
            <a:spAutoFit/>
          </a:bodyPr>
          <a:lstStyle/>
          <a:p>
            <a:r>
              <a:rPr lang="en-US" sz="2800" dirty="0"/>
              <a:t>He has revealed </a:t>
            </a:r>
            <a:r>
              <a:rPr lang="en-US" sz="2800" b="1" dirty="0"/>
              <a:t>why</a:t>
            </a:r>
            <a:endParaRPr lang="en-US" sz="2800" dirty="0"/>
          </a:p>
          <a:p>
            <a:pPr lvl="1"/>
            <a:r>
              <a:rPr lang="en-US" sz="2800" dirty="0"/>
              <a:t> Because He is our God</a:t>
            </a:r>
          </a:p>
          <a:p>
            <a:pPr lvl="2"/>
            <a:r>
              <a:rPr lang="en-US" sz="2800" dirty="0"/>
              <a:t>Psalms 95:6-7 – “… he is our God”</a:t>
            </a:r>
          </a:p>
          <a:p>
            <a:pPr lvl="1"/>
            <a:r>
              <a:rPr lang="en-US" sz="2800" dirty="0"/>
              <a:t>Because He is holy</a:t>
            </a:r>
          </a:p>
          <a:p>
            <a:pPr lvl="2"/>
            <a:r>
              <a:rPr lang="en-US" sz="2800" dirty="0"/>
              <a:t>Psalms 99:3, 5, 9 – “Holy is he!”</a:t>
            </a:r>
          </a:p>
          <a:p>
            <a:pPr lvl="1"/>
            <a:r>
              <a:rPr lang="en-US" sz="2800" dirty="0"/>
              <a:t>Because He is our Lord</a:t>
            </a:r>
          </a:p>
          <a:p>
            <a:pPr lvl="2"/>
            <a:r>
              <a:rPr lang="en-US" sz="2800" dirty="0"/>
              <a:t>Acts 2:36, 39 – “…both Lord and Christ … the Lord our God …”</a:t>
            </a:r>
          </a:p>
          <a:p>
            <a:pPr lvl="1"/>
            <a:r>
              <a:rPr lang="en-US" sz="2800" dirty="0"/>
              <a:t>Because He is our redeemer</a:t>
            </a:r>
          </a:p>
          <a:p>
            <a:pPr lvl="2"/>
            <a:r>
              <a:rPr lang="en-US" sz="2800" dirty="0"/>
              <a:t>I Peter 1:17-19 – “… ye were redeemed”</a:t>
            </a:r>
          </a:p>
        </p:txBody>
      </p:sp>
    </p:spTree>
    <p:extLst>
      <p:ext uri="{BB962C8B-B14F-4D97-AF65-F5344CB8AC3E}">
        <p14:creationId xmlns:p14="http://schemas.microsoft.com/office/powerpoint/2010/main" val="14416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B6962E-5964-6187-ED98-E87AC7A6E4CC}"/>
              </a:ext>
            </a:extLst>
          </p:cNvPr>
          <p:cNvSpPr>
            <a:spLocks noGrp="1"/>
          </p:cNvSpPr>
          <p:nvPr>
            <p:ph type="title"/>
          </p:nvPr>
        </p:nvSpPr>
        <p:spPr>
          <a:xfrm>
            <a:off x="1945201" y="128810"/>
            <a:ext cx="6589199" cy="1280890"/>
          </a:xfrm>
        </p:spPr>
        <p:txBody>
          <a:bodyPr/>
          <a:lstStyle/>
          <a:p>
            <a:r>
              <a:rPr lang="en-US" b="1" dirty="0"/>
              <a:t>What Has God Commanded Regarding Our Worship?</a:t>
            </a:r>
          </a:p>
        </p:txBody>
      </p:sp>
      <p:sp>
        <p:nvSpPr>
          <p:cNvPr id="5" name="Content Placeholder 2">
            <a:extLst>
              <a:ext uri="{FF2B5EF4-FFF2-40B4-BE49-F238E27FC236}">
                <a16:creationId xmlns:a16="http://schemas.microsoft.com/office/drawing/2014/main" id="{21A527D3-1090-6D51-FFF9-A02DEA394D72}"/>
              </a:ext>
            </a:extLst>
          </p:cNvPr>
          <p:cNvSpPr>
            <a:spLocks noGrp="1"/>
          </p:cNvSpPr>
          <p:nvPr>
            <p:ph idx="1"/>
          </p:nvPr>
        </p:nvSpPr>
        <p:spPr>
          <a:xfrm>
            <a:off x="457199" y="1371600"/>
            <a:ext cx="8595360" cy="4611519"/>
          </a:xfrm>
        </p:spPr>
        <p:txBody>
          <a:bodyPr>
            <a:spAutoFit/>
          </a:bodyPr>
          <a:lstStyle/>
          <a:p>
            <a:r>
              <a:rPr lang="en-US" sz="2800" dirty="0"/>
              <a:t>He has revealed the </a:t>
            </a:r>
            <a:r>
              <a:rPr lang="en-US" sz="2800" b="1" dirty="0"/>
              <a:t>elements</a:t>
            </a:r>
            <a:endParaRPr lang="en-US" sz="2800" dirty="0"/>
          </a:p>
          <a:p>
            <a:pPr lvl="1"/>
            <a:r>
              <a:rPr lang="en-US" sz="2800" dirty="0"/>
              <a:t>Singing</a:t>
            </a:r>
          </a:p>
          <a:p>
            <a:pPr lvl="2"/>
            <a:r>
              <a:rPr lang="en-US" sz="2800" dirty="0"/>
              <a:t>Ephesians 5:19 – “singing and making melody with your heart …” [Colossians 3:16]</a:t>
            </a:r>
          </a:p>
          <a:p>
            <a:pPr lvl="1"/>
            <a:r>
              <a:rPr lang="en-US" sz="2800" dirty="0"/>
              <a:t>Praying</a:t>
            </a:r>
          </a:p>
          <a:p>
            <a:pPr lvl="2"/>
            <a:r>
              <a:rPr lang="en-US" sz="2800" dirty="0"/>
              <a:t>I Timothy 2:8 – “… men should pray”</a:t>
            </a:r>
          </a:p>
          <a:p>
            <a:pPr lvl="2"/>
            <a:r>
              <a:rPr lang="en-US" sz="2800" dirty="0"/>
              <a:t>I Thessalonians 5:16-18 – “pray without ceasing”</a:t>
            </a:r>
          </a:p>
        </p:txBody>
      </p:sp>
    </p:spTree>
    <p:extLst>
      <p:ext uri="{BB962C8B-B14F-4D97-AF65-F5344CB8AC3E}">
        <p14:creationId xmlns:p14="http://schemas.microsoft.com/office/powerpoint/2010/main" val="399881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B6962E-5964-6187-ED98-E87AC7A6E4CC}"/>
              </a:ext>
            </a:extLst>
          </p:cNvPr>
          <p:cNvSpPr>
            <a:spLocks noGrp="1"/>
          </p:cNvSpPr>
          <p:nvPr>
            <p:ph type="title"/>
          </p:nvPr>
        </p:nvSpPr>
        <p:spPr>
          <a:xfrm>
            <a:off x="1945201" y="128810"/>
            <a:ext cx="6589199" cy="1280890"/>
          </a:xfrm>
        </p:spPr>
        <p:txBody>
          <a:bodyPr/>
          <a:lstStyle/>
          <a:p>
            <a:r>
              <a:rPr lang="en-US" b="1" dirty="0"/>
              <a:t>What Has God Commanded Regarding Our Worship?</a:t>
            </a:r>
          </a:p>
        </p:txBody>
      </p:sp>
      <p:sp>
        <p:nvSpPr>
          <p:cNvPr id="5" name="Content Placeholder 2">
            <a:extLst>
              <a:ext uri="{FF2B5EF4-FFF2-40B4-BE49-F238E27FC236}">
                <a16:creationId xmlns:a16="http://schemas.microsoft.com/office/drawing/2014/main" id="{21A527D3-1090-6D51-FFF9-A02DEA394D72}"/>
              </a:ext>
            </a:extLst>
          </p:cNvPr>
          <p:cNvSpPr>
            <a:spLocks noGrp="1"/>
          </p:cNvSpPr>
          <p:nvPr>
            <p:ph idx="1"/>
          </p:nvPr>
        </p:nvSpPr>
        <p:spPr>
          <a:xfrm>
            <a:off x="457199" y="1371600"/>
            <a:ext cx="8595360" cy="4052391"/>
          </a:xfrm>
        </p:spPr>
        <p:txBody>
          <a:bodyPr>
            <a:spAutoFit/>
          </a:bodyPr>
          <a:lstStyle/>
          <a:p>
            <a:r>
              <a:rPr lang="en-US" sz="2800" dirty="0"/>
              <a:t>He has revealed the </a:t>
            </a:r>
            <a:r>
              <a:rPr lang="en-US" sz="2800" b="1" dirty="0"/>
              <a:t>elements</a:t>
            </a:r>
            <a:endParaRPr lang="en-US" sz="2800" dirty="0"/>
          </a:p>
          <a:p>
            <a:pPr lvl="1"/>
            <a:r>
              <a:rPr lang="en-US" sz="2800" dirty="0"/>
              <a:t>The Lord’s Supper</a:t>
            </a:r>
          </a:p>
          <a:p>
            <a:pPr lvl="2"/>
            <a:r>
              <a:rPr lang="en-US" sz="2800" dirty="0"/>
              <a:t>Acts 20:7 – “… gathered together to break bread”</a:t>
            </a:r>
          </a:p>
          <a:p>
            <a:pPr lvl="2"/>
            <a:r>
              <a:rPr lang="en-US" sz="2800" dirty="0"/>
              <a:t>I Corinthians 11:23-28 – “Do this in remembrance of me”</a:t>
            </a:r>
          </a:p>
          <a:p>
            <a:pPr lvl="3"/>
            <a:r>
              <a:rPr lang="en-US" sz="2800" dirty="0"/>
              <a:t>See also Verses 17-18 – “… when you come together …”</a:t>
            </a:r>
          </a:p>
        </p:txBody>
      </p:sp>
    </p:spTree>
    <p:extLst>
      <p:ext uri="{BB962C8B-B14F-4D97-AF65-F5344CB8AC3E}">
        <p14:creationId xmlns:p14="http://schemas.microsoft.com/office/powerpoint/2010/main" val="235615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B6962E-5964-6187-ED98-E87AC7A6E4CC}"/>
              </a:ext>
            </a:extLst>
          </p:cNvPr>
          <p:cNvSpPr>
            <a:spLocks noGrp="1"/>
          </p:cNvSpPr>
          <p:nvPr>
            <p:ph type="title"/>
          </p:nvPr>
        </p:nvSpPr>
        <p:spPr>
          <a:xfrm>
            <a:off x="1945201" y="128810"/>
            <a:ext cx="6589199" cy="1280890"/>
          </a:xfrm>
        </p:spPr>
        <p:txBody>
          <a:bodyPr/>
          <a:lstStyle/>
          <a:p>
            <a:r>
              <a:rPr lang="en-US" b="1" dirty="0"/>
              <a:t>What Has God Commanded Regarding Our Worship?</a:t>
            </a:r>
          </a:p>
        </p:txBody>
      </p:sp>
      <p:sp>
        <p:nvSpPr>
          <p:cNvPr id="5" name="Content Placeholder 2">
            <a:extLst>
              <a:ext uri="{FF2B5EF4-FFF2-40B4-BE49-F238E27FC236}">
                <a16:creationId xmlns:a16="http://schemas.microsoft.com/office/drawing/2014/main" id="{21A527D3-1090-6D51-FFF9-A02DEA394D72}"/>
              </a:ext>
            </a:extLst>
          </p:cNvPr>
          <p:cNvSpPr>
            <a:spLocks noGrp="1"/>
          </p:cNvSpPr>
          <p:nvPr>
            <p:ph idx="1"/>
          </p:nvPr>
        </p:nvSpPr>
        <p:spPr>
          <a:xfrm>
            <a:off x="457199" y="1371600"/>
            <a:ext cx="8595360" cy="5370701"/>
          </a:xfrm>
        </p:spPr>
        <p:txBody>
          <a:bodyPr>
            <a:spAutoFit/>
          </a:bodyPr>
          <a:lstStyle/>
          <a:p>
            <a:pPr>
              <a:spcBef>
                <a:spcPts val="600"/>
              </a:spcBef>
            </a:pPr>
            <a:r>
              <a:rPr lang="en-US" sz="2800" dirty="0"/>
              <a:t>He has revealed the </a:t>
            </a:r>
            <a:r>
              <a:rPr lang="en-US" sz="2800" b="1" dirty="0"/>
              <a:t>elements</a:t>
            </a:r>
            <a:endParaRPr lang="en-US" sz="2800" dirty="0"/>
          </a:p>
          <a:p>
            <a:pPr lvl="1">
              <a:spcBef>
                <a:spcPts val="600"/>
              </a:spcBef>
            </a:pPr>
            <a:r>
              <a:rPr lang="en-US" sz="2800" dirty="0"/>
              <a:t>Preaching and teaching</a:t>
            </a:r>
          </a:p>
          <a:p>
            <a:pPr lvl="2">
              <a:spcBef>
                <a:spcPts val="600"/>
              </a:spcBef>
            </a:pPr>
            <a:r>
              <a:rPr lang="en-US" sz="2800" dirty="0"/>
              <a:t>Acts 10:42 – “… he commanded us to preach …”</a:t>
            </a:r>
          </a:p>
          <a:p>
            <a:pPr lvl="2">
              <a:spcBef>
                <a:spcPts val="600"/>
              </a:spcBef>
            </a:pPr>
            <a:r>
              <a:rPr lang="en-US" sz="2800" dirty="0"/>
              <a:t>Matthew 28:20 – “teaching them to observe all …”</a:t>
            </a:r>
          </a:p>
          <a:p>
            <a:pPr lvl="2">
              <a:spcBef>
                <a:spcPts val="600"/>
              </a:spcBef>
            </a:pPr>
            <a:r>
              <a:rPr lang="en-US" sz="2800" dirty="0"/>
              <a:t>Acts 15:35 – “teaching and preaching”</a:t>
            </a:r>
          </a:p>
          <a:p>
            <a:pPr lvl="1">
              <a:spcBef>
                <a:spcPts val="600"/>
              </a:spcBef>
            </a:pPr>
            <a:r>
              <a:rPr lang="en-US" sz="2800" dirty="0"/>
              <a:t>Giving</a:t>
            </a:r>
          </a:p>
          <a:p>
            <a:pPr lvl="2">
              <a:spcBef>
                <a:spcPts val="600"/>
              </a:spcBef>
            </a:pPr>
            <a:r>
              <a:rPr lang="en-US" sz="2800" dirty="0"/>
              <a:t>I Corinthians 16:1-2 – “… put something aside and store it up”</a:t>
            </a:r>
          </a:p>
          <a:p>
            <a:pPr lvl="2">
              <a:spcBef>
                <a:spcPts val="600"/>
              </a:spcBef>
            </a:pPr>
            <a:r>
              <a:rPr lang="en-US" sz="2800" dirty="0"/>
              <a:t>II Corinthians 9:7 – “Each one must give”</a:t>
            </a:r>
          </a:p>
        </p:txBody>
      </p:sp>
    </p:spTree>
    <p:extLst>
      <p:ext uri="{BB962C8B-B14F-4D97-AF65-F5344CB8AC3E}">
        <p14:creationId xmlns:p14="http://schemas.microsoft.com/office/powerpoint/2010/main" val="77508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B6962E-5964-6187-ED98-E87AC7A6E4CC}"/>
              </a:ext>
            </a:extLst>
          </p:cNvPr>
          <p:cNvSpPr>
            <a:spLocks noGrp="1"/>
          </p:cNvSpPr>
          <p:nvPr>
            <p:ph type="title"/>
          </p:nvPr>
        </p:nvSpPr>
        <p:spPr>
          <a:xfrm>
            <a:off x="1945201" y="128016"/>
            <a:ext cx="6589199" cy="1200329"/>
          </a:xfrm>
        </p:spPr>
        <p:txBody>
          <a:bodyPr>
            <a:spAutoFit/>
          </a:bodyPr>
          <a:lstStyle/>
          <a:p>
            <a:r>
              <a:rPr lang="en-US" b="1" dirty="0"/>
              <a:t>God Has Also Revealed How Not To Worship</a:t>
            </a:r>
          </a:p>
        </p:txBody>
      </p:sp>
      <p:sp>
        <p:nvSpPr>
          <p:cNvPr id="5" name="Content Placeholder 2">
            <a:extLst>
              <a:ext uri="{FF2B5EF4-FFF2-40B4-BE49-F238E27FC236}">
                <a16:creationId xmlns:a16="http://schemas.microsoft.com/office/drawing/2014/main" id="{21A527D3-1090-6D51-FFF9-A02DEA394D72}"/>
              </a:ext>
            </a:extLst>
          </p:cNvPr>
          <p:cNvSpPr>
            <a:spLocks noGrp="1"/>
          </p:cNvSpPr>
          <p:nvPr>
            <p:ph idx="1"/>
          </p:nvPr>
        </p:nvSpPr>
        <p:spPr>
          <a:xfrm>
            <a:off x="457199" y="1371600"/>
            <a:ext cx="8595360" cy="5386090"/>
          </a:xfrm>
        </p:spPr>
        <p:txBody>
          <a:bodyPr>
            <a:spAutoFit/>
          </a:bodyPr>
          <a:lstStyle/>
          <a:p>
            <a:pPr>
              <a:spcBef>
                <a:spcPts val="300"/>
              </a:spcBef>
            </a:pPr>
            <a:r>
              <a:rPr lang="en-US" sz="2700" dirty="0"/>
              <a:t>As the world does</a:t>
            </a:r>
          </a:p>
          <a:p>
            <a:pPr lvl="1">
              <a:spcBef>
                <a:spcPts val="300"/>
              </a:spcBef>
            </a:pPr>
            <a:r>
              <a:rPr lang="en-US" sz="2700" dirty="0"/>
              <a:t>Deuteronomy 12:2-4, 29-32 – “You shall not worship the Lord your God in that way.”</a:t>
            </a:r>
          </a:p>
          <a:p>
            <a:pPr>
              <a:spcBef>
                <a:spcPts val="300"/>
              </a:spcBef>
            </a:pPr>
            <a:r>
              <a:rPr lang="en-US" sz="2700" dirty="0"/>
              <a:t>Outwardly only</a:t>
            </a:r>
          </a:p>
          <a:p>
            <a:pPr lvl="1">
              <a:spcBef>
                <a:spcPts val="300"/>
              </a:spcBef>
            </a:pPr>
            <a:r>
              <a:rPr lang="en-US" sz="2700" dirty="0"/>
              <a:t> Matthew 15:8-9 – “… their heart is far from me”</a:t>
            </a:r>
          </a:p>
          <a:p>
            <a:pPr>
              <a:spcBef>
                <a:spcPts val="300"/>
              </a:spcBef>
            </a:pPr>
            <a:r>
              <a:rPr lang="en-US" sz="2700" dirty="0"/>
              <a:t>Hypocritically</a:t>
            </a:r>
          </a:p>
          <a:p>
            <a:pPr lvl="1">
              <a:spcBef>
                <a:spcPts val="300"/>
              </a:spcBef>
            </a:pPr>
            <a:r>
              <a:rPr lang="en-US" sz="2700" dirty="0"/>
              <a:t>Isaiah 1:12-18 – “your hands are full of blood”</a:t>
            </a:r>
          </a:p>
          <a:p>
            <a:pPr lvl="1">
              <a:spcBef>
                <a:spcPts val="300"/>
              </a:spcBef>
            </a:pPr>
            <a:r>
              <a:rPr lang="en-US" sz="2700" dirty="0"/>
              <a:t>Proverbs 28:9 – “… turns away his ear from hearing the law”</a:t>
            </a:r>
          </a:p>
          <a:p>
            <a:pPr>
              <a:spcBef>
                <a:spcPts val="300"/>
              </a:spcBef>
            </a:pPr>
            <a:r>
              <a:rPr lang="en-US" sz="2700" dirty="0"/>
              <a:t>With less than our best</a:t>
            </a:r>
          </a:p>
          <a:p>
            <a:pPr lvl="1">
              <a:spcBef>
                <a:spcPts val="300"/>
              </a:spcBef>
            </a:pPr>
            <a:r>
              <a:rPr lang="en-US" sz="2700" dirty="0"/>
              <a:t>Malachi 1:8-14 – “where is my honor?”</a:t>
            </a:r>
          </a:p>
        </p:txBody>
      </p:sp>
    </p:spTree>
    <p:extLst>
      <p:ext uri="{BB962C8B-B14F-4D97-AF65-F5344CB8AC3E}">
        <p14:creationId xmlns:p14="http://schemas.microsoft.com/office/powerpoint/2010/main" val="275725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Futuristic Background">
  <a:themeElements>
    <a:clrScheme name="Simple Light">
      <a:dk1>
        <a:srgbClr val="001633"/>
      </a:dk1>
      <a:lt1>
        <a:srgbClr val="FFFFFF"/>
      </a:lt1>
      <a:dk2>
        <a:srgbClr val="85D5E6"/>
      </a:dk2>
      <a:lt2>
        <a:srgbClr val="FFAB40"/>
      </a:lt2>
      <a:accent1>
        <a:srgbClr val="FFAB40"/>
      </a:accent1>
      <a:accent2>
        <a:srgbClr val="85D5E6"/>
      </a:accent2>
      <a:accent3>
        <a:srgbClr val="78909C"/>
      </a:accent3>
      <a:accent4>
        <a:srgbClr val="FFAB40"/>
      </a:accent4>
      <a:accent5>
        <a:srgbClr val="0097A7"/>
      </a:accent5>
      <a:accent6>
        <a:srgbClr val="00163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uturistic Background" id="{B4EB10F4-D8FC-494A-A101-3CCC25437407}" vid="{3C480D69-81EB-425F-B472-87537949D179}"/>
    </a:ext>
  </a:ext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Futuristic Background</Template>
  <TotalTime>485</TotalTime>
  <Words>3994</Words>
  <Application>Microsoft Office PowerPoint</Application>
  <PresentationFormat>On-screen Show (4:3)</PresentationFormat>
  <Paragraphs>191</Paragraphs>
  <Slides>12</Slides>
  <Notes>12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vt:i4>
      </vt:variant>
    </vt:vector>
  </HeadingPairs>
  <TitlesOfParts>
    <vt:vector size="24" baseType="lpstr">
      <vt:lpstr>Aptos</vt:lpstr>
      <vt:lpstr>Arial</vt:lpstr>
      <vt:lpstr>Century Gothic</vt:lpstr>
      <vt:lpstr>Montserrat</vt:lpstr>
      <vt:lpstr>Montserrat ExtraBold</vt:lpstr>
      <vt:lpstr>Montserrat Medium</vt:lpstr>
      <vt:lpstr>Proxima Nova</vt:lpstr>
      <vt:lpstr>Proxima Nova Semibold</vt:lpstr>
      <vt:lpstr>Wingdings 3</vt:lpstr>
      <vt:lpstr>Futuristic Background</vt:lpstr>
      <vt:lpstr>Slidesgo Final Pages</vt:lpstr>
      <vt:lpstr>Wisp</vt:lpstr>
      <vt:lpstr>Our Worship</vt:lpstr>
      <vt:lpstr>A Reminder About Authority</vt:lpstr>
      <vt:lpstr>What Has God Commanded Regarding Our Worship?</vt:lpstr>
      <vt:lpstr>What Has God Commanded Regarding Our Worship?</vt:lpstr>
      <vt:lpstr>What Has God Commanded Regarding Our Worship?</vt:lpstr>
      <vt:lpstr>What Has God Commanded Regarding Our Worship?</vt:lpstr>
      <vt:lpstr>What Has God Commanded Regarding Our Worship?</vt:lpstr>
      <vt:lpstr>What Has God Commanded Regarding Our Worship?</vt:lpstr>
      <vt:lpstr>God Has Also Revealed How Not To Worship</vt:lpstr>
      <vt:lpstr>Summary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Lidh</dc:creator>
  <cp:lastModifiedBy>Richard Lidh</cp:lastModifiedBy>
  <cp:revision>7</cp:revision>
  <cp:lastPrinted>2024-07-21T01:32:20Z</cp:lastPrinted>
  <dcterms:created xsi:type="dcterms:W3CDTF">2024-07-20T02:23:04Z</dcterms:created>
  <dcterms:modified xsi:type="dcterms:W3CDTF">2024-07-28T01:10:34Z</dcterms:modified>
</cp:coreProperties>
</file>